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  <p:sldId id="261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88" autoAdjust="0"/>
  </p:normalViewPr>
  <p:slideViewPr>
    <p:cSldViewPr>
      <p:cViewPr varScale="1"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7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3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1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2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F781-BEFF-4CD4-8B2C-A8CBB1992BF8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1868-545A-484F-9B9F-F3B792A87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Windows7\Рабочий стол\презента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7"/>
            <a:ext cx="9180512" cy="68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7\Documents\шура куклы\Работа\New cleaning\презентаци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" y="0"/>
            <a:ext cx="9144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Windows7\Рабочий стол\презентац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8" y="1"/>
            <a:ext cx="9144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Рабочий стол\презентация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" y="0"/>
            <a:ext cx="9144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dows7\Рабочий стол\презентация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" y="1"/>
            <a:ext cx="9144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dows7\Рабочий стол\презентация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" y="0"/>
            <a:ext cx="91446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indows7\Рабочий стол\презентация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" y="0"/>
            <a:ext cx="9144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indows7\Рабочий стол\презентация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" y="0"/>
            <a:ext cx="9144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cuments\шура куклы\Работа\New cleaning\презентация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" y="0"/>
            <a:ext cx="9144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7\Documents\шура куклы\Работа\New cleaning\презентация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" y="1"/>
            <a:ext cx="9144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Windows7</dc:creator>
  <cp:lastModifiedBy>Серёга</cp:lastModifiedBy>
  <cp:revision>9</cp:revision>
  <dcterms:created xsi:type="dcterms:W3CDTF">2019-09-10T15:07:43Z</dcterms:created>
  <dcterms:modified xsi:type="dcterms:W3CDTF">2019-09-11T10:20:21Z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118239958</vt:i4>
  </property>
  <property fmtid="{D5CDD505-2E9C-101B-9397-08002B2CF9AE}" pid="3" name="_NewReviewCycle">
    <vt:lpwstr/>
  </property>
  <property fmtid="{D5CDD505-2E9C-101B-9397-08002B2CF9AE}" pid="4" name="_EmailSubject">
    <vt:lpwstr>Магазин франшиз</vt:lpwstr>
  </property>
  <property fmtid="{D5CDD505-2E9C-101B-9397-08002B2CF9AE}" pid="5" name="_AuthorEmail">
    <vt:lpwstr>du@sofp.ru</vt:lpwstr>
  </property>
  <property fmtid="{D5CDD505-2E9C-101B-9397-08002B2CF9AE}" pid="6" name="_AuthorEmailDisplayName">
    <vt:lpwstr>Юрченко Дмитрий Владимирович</vt:lpwstr>
  </property>
</Properties>
</file>