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autoCompressPictures="0">
  <p:sldMasterIdLst>
    <p:sldMasterId id="2147483648" r:id="rId5"/>
    <p:sldMasterId id="2147483667" r:id="rId6"/>
  </p:sldMasterIdLst>
  <p:notesMasterIdLst>
    <p:notesMasterId r:id="rId24"/>
  </p:notesMasterIdLst>
  <p:handoutMasterIdLst>
    <p:handoutMasterId r:id="rId25"/>
  </p:handoutMasterIdLst>
  <p:sldIdLst>
    <p:sldId id="276" r:id="rId7"/>
    <p:sldId id="291" r:id="rId8"/>
    <p:sldId id="364" r:id="rId9"/>
    <p:sldId id="367" r:id="rId10"/>
    <p:sldId id="317" r:id="rId11"/>
    <p:sldId id="279" r:id="rId12"/>
    <p:sldId id="368" r:id="rId13"/>
    <p:sldId id="341" r:id="rId14"/>
    <p:sldId id="323" r:id="rId15"/>
    <p:sldId id="339" r:id="rId16"/>
    <p:sldId id="321" r:id="rId17"/>
    <p:sldId id="337" r:id="rId18"/>
    <p:sldId id="338" r:id="rId19"/>
    <p:sldId id="369" r:id="rId20"/>
    <p:sldId id="342" r:id="rId21"/>
    <p:sldId id="370" r:id="rId22"/>
    <p:sldId id="281" r:id="rId23"/>
  </p:sldIdLst>
  <p:sldSz cx="12192000" cy="6858000"/>
  <p:notesSz cx="6808788" cy="9940925"/>
  <p:embeddedFontLst>
    <p:embeddedFont>
      <p:font typeface="CB_Stem Extra Light" panose="020B0403020203020204" pitchFamily="34" charset="-52"/>
      <p:regular r:id="rId26"/>
    </p:embeddedFont>
    <p:embeddedFont>
      <p:font typeface="Stem Light" panose="020B0503020203020204" pitchFamily="34" charset="-52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B_Stem Medium" panose="020B0603020203020204" pitchFamily="34" charset="-52"/>
      <p:regular r:id="rId32"/>
    </p:embeddedFont>
    <p:embeddedFont>
      <p:font typeface="CB_Stem" panose="020B0503020203020204" pitchFamily="34" charset="-52"/>
      <p:regular r:id="rId33"/>
      <p:italic r:id="rId34"/>
    </p:embeddedFont>
    <p:embeddedFont>
      <p:font typeface="CB_Stem Light" panose="020B0503020203020204" pitchFamily="34" charset="-52"/>
      <p:regular r:id="rId3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orient="horz" pos="1366" userDrawn="1">
          <p15:clr>
            <a:srgbClr val="A4A3A4"/>
          </p15:clr>
        </p15:guide>
        <p15:guide id="3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1EB"/>
    <a:srgbClr val="0088BB"/>
    <a:srgbClr val="2C2D84"/>
    <a:srgbClr val="E8E8E8"/>
    <a:srgbClr val="FFCC88"/>
    <a:srgbClr val="00BBEE"/>
    <a:srgbClr val="EE1133"/>
    <a:srgbClr val="4C4E99"/>
    <a:srgbClr val="898A8D"/>
    <a:srgbClr val="0027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10" autoAdjust="0"/>
    <p:restoredTop sz="70465" autoAdjust="0"/>
  </p:normalViewPr>
  <p:slideViewPr>
    <p:cSldViewPr snapToGrid="0">
      <p:cViewPr varScale="1">
        <p:scale>
          <a:sx n="77" d="100"/>
          <a:sy n="77" d="100"/>
        </p:scale>
        <p:origin x="2184" y="132"/>
      </p:cViewPr>
      <p:guideLst>
        <p:guide orient="horz" pos="754"/>
        <p:guide orient="horz" pos="1366"/>
        <p:guide pos="3863"/>
      </p:guideLst>
    </p:cSldViewPr>
  </p:slideViewPr>
  <p:outlineViewPr>
    <p:cViewPr>
      <p:scale>
        <a:sx n="33" d="100"/>
        <a:sy n="33" d="100"/>
      </p:scale>
      <p:origin x="0" y="-223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2" d="100"/>
          <a:sy n="122" d="100"/>
        </p:scale>
        <p:origin x="491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21" Type="http://schemas.openxmlformats.org/officeDocument/2006/relationships/slide" Target="slides/slide15.xml"/><Relationship Id="rId34" Type="http://schemas.openxmlformats.org/officeDocument/2006/relationships/font" Target="fonts/font9.fntdata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6.fntdata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BB81C320-6D48-438D-A752-01CE7773CCD0}" type="datetimeFigureOut">
              <a:rPr lang="ru-RU" smtClean="0"/>
              <a:t>01.10.2026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8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1E1CE367-FB66-483E-B566-872637D3FD9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181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31A7E530-0CBA-48EB-B17D-91110B96F5C6}" type="datetimeFigureOut">
              <a:rPr lang="ru-RU" smtClean="0"/>
              <a:t>01.10.2026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80" y="4784069"/>
            <a:ext cx="5447030" cy="3914240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8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F2904BCD-10C8-42A5-ABBA-D5D1FBF78BB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49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Добрый день, уважаемые коллеги.</a:t>
            </a:r>
            <a:endParaRPr lang="en-US" dirty="0" smtClean="0"/>
          </a:p>
          <a:p>
            <a:r>
              <a:rPr lang="ru-RU" dirty="0" smtClean="0"/>
              <a:t>Надеюсь</a:t>
            </a:r>
            <a:r>
              <a:rPr lang="ru-RU" baseline="0" dirty="0" smtClean="0"/>
              <a:t> меня хорошо видно и слышно.</a:t>
            </a:r>
            <a:endParaRPr lang="ru-RU" dirty="0" smtClean="0"/>
          </a:p>
          <a:p>
            <a:r>
              <a:rPr lang="ru-RU" dirty="0" smtClean="0"/>
              <a:t>Тема моего выступления — долевые инструменты финансирования бизнеса - архитектура перехода от долга к капиталу.</a:t>
            </a:r>
          </a:p>
          <a:p>
            <a:r>
              <a:rPr lang="ru-RU" dirty="0" smtClean="0"/>
              <a:t>Почему я так назвал свою презентацию?</a:t>
            </a:r>
          </a:p>
          <a:p>
            <a:r>
              <a:rPr lang="ru-RU" dirty="0" smtClean="0"/>
              <a:t>Сегодня российские компании в основном опираются на собственную прибыль и заемные средства. Эти источники важны, но при масштабировании бизнеса их возможностей часто становится недостаточно. Поэтому задача состоит не в отказе от кредита, а в формировании более сбалансированной структуры финансирования, в которой заметную роль играет акционерный капитал.</a:t>
            </a:r>
            <a:r>
              <a:rPr lang="ru-RU" baseline="0" dirty="0" smtClean="0"/>
              <a:t> </a:t>
            </a:r>
            <a:r>
              <a:rPr lang="ru-RU" dirty="0" smtClean="0"/>
              <a:t>В условиях достаточно высокой стоимости заемных средств и макроэкономической нестабильности диверсификация источников финансирования становится ключевым фактором устойчивости бизнеса.</a:t>
            </a:r>
          </a:p>
          <a:p>
            <a:r>
              <a:rPr lang="ru-RU" dirty="0" smtClean="0"/>
              <a:t>Я сознательно не хочу пугать вас такими словами как </a:t>
            </a:r>
            <a:r>
              <a:rPr lang="en-US" dirty="0" smtClean="0"/>
              <a:t>IPO</a:t>
            </a:r>
            <a:r>
              <a:rPr lang="ru-RU" dirty="0" smtClean="0"/>
              <a:t>,</a:t>
            </a:r>
            <a:r>
              <a:rPr lang="ru-RU" baseline="0" dirty="0" smtClean="0"/>
              <a:t> биржа, торги и т.п. Моя цель – заинтересовать вас, чтобы вы еще раз в своей стратегии посмотрели на пути развития. Этот путь — не просто финансовая сделка, а переход компании на качественно новый уровень зрелости. И он занимает 2-3 года, что говорит о том, что если вы выберете этот путь к нему надо готовиться уже сейчас.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6898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ходе выступления мы рассмотрим основные виды капитала и их особенности. Затем кратко остановимся на текущем состоянии рынка капитала, обсудим меры поддержки эмитентов и преимущества публичности. В заключение разберем, какие внутренние и внешние изменения необходимы компании для выхода на рынок капитала.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3052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Давайте начнем с базовых вещей .</a:t>
            </a:r>
          </a:p>
          <a:p>
            <a:endParaRPr lang="ru-RU" dirty="0" smtClean="0"/>
          </a:p>
          <a:p>
            <a:r>
              <a:rPr lang="ru-RU" dirty="0" smtClean="0"/>
              <a:t>У бизнеса есть три основные группы источников финансирования.</a:t>
            </a:r>
          </a:p>
          <a:p>
            <a:pPr defTabSz="915772">
              <a:defRPr/>
            </a:pPr>
            <a:r>
              <a:rPr lang="ru-RU" dirty="0" smtClean="0"/>
              <a:t>Первая — внутренние источники: денежный поток и собственная прибыль. Это основной источник финансирования инвестиций, особенно для устойчивого действующего бизнеса. Однако для крупных инвестиционных проектов или быстрого агрессивного роста собственных ресурсов может не хватать.</a:t>
            </a:r>
          </a:p>
          <a:p>
            <a:r>
              <a:rPr lang="ru-RU" dirty="0" smtClean="0"/>
              <a:t>Вторая группа — долговые инструменты: банковские кредиты и облигации. Сегодня банковский кредит остается основным источником привлеченных средств. Рынок облигаций также развивается и постепенно становится доступным более широкому кругу компаний.</a:t>
            </a:r>
          </a:p>
          <a:p>
            <a:r>
              <a:rPr lang="ru-RU" dirty="0" smtClean="0"/>
              <a:t>Третья группа — долевые инструменты</a:t>
            </a:r>
            <a:r>
              <a:rPr lang="ru-RU" baseline="0" dirty="0" smtClean="0"/>
              <a:t>, прежде всего </a:t>
            </a:r>
            <a:r>
              <a:rPr lang="ru-RU" dirty="0" smtClean="0"/>
              <a:t>акции. Это наиболее долгосрочный источник капитала. Он не создает обязательства вернуть средства к определенной дате, но требует готовности делиться результатами, раскрывать информацию и учитывать интересы новых акционеров.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85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Давайте сопоставим кредиты, облигации и акции.</a:t>
            </a:r>
          </a:p>
          <a:p>
            <a:r>
              <a:rPr lang="ru-RU" dirty="0" smtClean="0"/>
              <a:t>Основное различие заключается в условиях срочности, обязательности обслуживания и вмешательству в управление компанией. Кредит и облигации относятся к заемному капиталу. Это долг компании. Они требуют безусловного возврата тела долга в установленный срок и регулярных процентных выплат, независимо от текущей прибыли компании. Для кредита круг финансирующих лиц обычно ограничен банками. Облигации позволяют обратиться к более широкому кругу инвесторов, но требуют большей прозрачности.</a:t>
            </a:r>
          </a:p>
          <a:p>
            <a:r>
              <a:rPr lang="ru-RU" dirty="0" smtClean="0"/>
              <a:t>Интересная ситуация с управлением компанией. Хотя банки формально и не становятся собственниками – риск зависимости</a:t>
            </a:r>
            <a:r>
              <a:rPr lang="ru-RU" baseline="0" dirty="0" smtClean="0"/>
              <a:t> от крупнейших банков – кредиторов достаточно существенен. По облигациям такой риск может возникнуть только при неисполнении своих обязательств в срок.</a:t>
            </a:r>
            <a:endParaRPr lang="ru-RU" dirty="0" smtClean="0"/>
          </a:p>
          <a:p>
            <a:r>
              <a:rPr lang="ru-RU" dirty="0" smtClean="0"/>
              <a:t>Акции имеют другую экономическую природу. Это бессрочный капитал: заранее установленного срока возврата средств нет. Да, он требует выплаты дивидендов, но вы делите с инвесторами не только прибыль, но и риски. Выплата дивидендов зависит от результатов компании и принятых корпоративных решений. Долевое финансирование не создает избыточного давления на операционный денежный поток компании. Однако, при этом инвесторы – акционеры становятся совладельцами бизнеса</a:t>
            </a:r>
            <a:r>
              <a:rPr lang="ru-RU" baseline="0" dirty="0" smtClean="0"/>
              <a:t> и принимают решения через участие в собраниях акционеров.</a:t>
            </a:r>
            <a:endParaRPr lang="ru-RU" dirty="0" smtClean="0"/>
          </a:p>
          <a:p>
            <a:r>
              <a:rPr lang="ru-RU" dirty="0" smtClean="0"/>
              <a:t>Таким образом, выбор инструмента зависит не только от его стоимости. Необходимо учитывать срок проекта, долговую нагрузку, потребность в масштабе и готовность собственников к изменению системы управления.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4655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Обратимся к макроэкономической статистике. На российском рынке капитала наблюдается выраженный дисбаланс в сторону банковского сектора.</a:t>
            </a:r>
          </a:p>
          <a:p>
            <a:r>
              <a:rPr lang="ru-RU" dirty="0" smtClean="0"/>
              <a:t>Приведенные оценки показывают доминирование долгового финансирования над долевым. Объем кредитной поддержки бизнеса составляет около 100 триллионов рублей, корпоративных облигаций — около 35 триллионов, а рынка акций — около 45 триллионов рублей.</a:t>
            </a:r>
          </a:p>
          <a:p>
            <a:pPr defTabSz="915772">
              <a:defRPr/>
            </a:pPr>
            <a:r>
              <a:rPr lang="ru-RU" dirty="0" smtClean="0"/>
              <a:t>Эти величины нельзя механически сравнивать как полностью однородные показатели. Но соотношение хорошо отражает общую структуру: экономика значительно сильнее опирается на долг, чем на акционерный капитал. Высокий уровень долговой нагрузки увеличивает финансовые риски предприятий. </a:t>
            </a:r>
          </a:p>
          <a:p>
            <a:r>
              <a:rPr lang="ru-RU" dirty="0" smtClean="0"/>
              <a:t>Напротив, рынок акций обладает существенным нереализованным потенциалом. Его развитие может расширить возможности финансирования бизнеса и снизить чрезмерную зависимость компаний от заемных средств.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5833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Стратегический ориентир, поставленный Президентом — увеличение капитализации российского рынка акций до 66 процентов к ВВП в 2030 году.</a:t>
            </a:r>
          </a:p>
          <a:p>
            <a:r>
              <a:rPr lang="ru-RU" dirty="0" smtClean="0"/>
              <a:t>Что это значит на практике?</a:t>
            </a:r>
          </a:p>
          <a:p>
            <a:r>
              <a:rPr lang="ru-RU" dirty="0" smtClean="0"/>
              <a:t>Для инвесторов — граждан — это создание долгосрочных инструментов сбережения и приумножения средств.</a:t>
            </a:r>
          </a:p>
          <a:p>
            <a:r>
              <a:rPr lang="ru-RU" dirty="0" smtClean="0"/>
              <a:t>Для эмитентов — это рост стоимости существующих торгующихся компаний плюс появление на рынке новых компаний. Нам необходимо кратно увеличить число эмитентов. Для примера: сейчас на Московской бирже представлено всего четыре эмитента из Свердловской области. Этого критически мало.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Чтобы инвестор встретился</a:t>
            </a:r>
            <a:r>
              <a:rPr lang="ru-RU" baseline="0" dirty="0" smtClean="0"/>
              <a:t> с эмитентом</a:t>
            </a:r>
            <a:r>
              <a:rPr lang="ru-RU" dirty="0" smtClean="0"/>
              <a:t>, нам необходим фундамент. И этот фундамент — доверие. Доверие базируется на информационной прозрачности, качественном корпоративном управлении и безусловной защите прав инвесторов.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1421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Я уже сказал, что рынку не хватает эмитентов, но в тоже время рынку не хватает и отраслевого разнообразия.</a:t>
            </a:r>
          </a:p>
          <a:p>
            <a:r>
              <a:rPr lang="ru-RU" dirty="0" smtClean="0"/>
              <a:t>И это еще одно ограничение российского рынка — высокая отраслевая концентрация. Около 80 процентов рынка приходится на традиционных лидеров. Нефтегазовая отрасль, финансовый сектор,</a:t>
            </a:r>
            <a:r>
              <a:rPr lang="ru-RU" baseline="0" dirty="0" smtClean="0"/>
              <a:t> </a:t>
            </a:r>
            <a:r>
              <a:rPr lang="ru-RU" dirty="0" smtClean="0"/>
              <a:t>добыча и металлургия.</a:t>
            </a:r>
          </a:p>
          <a:p>
            <a:r>
              <a:rPr lang="ru-RU" dirty="0" smtClean="0"/>
              <a:t>При этом потребительский сектор, строительство, транспорт, телекоммуникации, информационные технологии, машиностроение и химическая промышленность представлены значительно слабее. На них приходится всего 20% капитализации. При этом в структуре ВВП ситуация диаметрально противоположная – на три первых</a:t>
            </a:r>
            <a:r>
              <a:rPr lang="ru-RU" baseline="0" dirty="0" smtClean="0"/>
              <a:t> отрасли приходится 18% ВВП, а на остальные – 82%.</a:t>
            </a:r>
            <a:endParaRPr lang="ru-RU" dirty="0" smtClean="0"/>
          </a:p>
          <a:p>
            <a:r>
              <a:rPr lang="ru-RU" dirty="0" smtClean="0"/>
              <a:t>Именно здесь находится зона потенциального роста. Инвесторам нужны новые истории, не связанные исключительно с сырьевым сектором. Выход на рынок компаний из разных отраслей повышает возможности диверсификации и делает рынок более устойчивым и привлекательным.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229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связи с ограниченным временем мы пока не будем подробно говорить о мерах в отношении инвесторов и повышении доверия к рынку.</a:t>
            </a:r>
          </a:p>
          <a:p>
            <a:r>
              <a:rPr lang="ru-RU" dirty="0" smtClean="0"/>
              <a:t>Я о них коротко сказал ранее.</a:t>
            </a:r>
          </a:p>
          <a:p>
            <a:r>
              <a:rPr lang="ru-RU" dirty="0" smtClean="0"/>
              <a:t>Остановимся на эмитентах.</a:t>
            </a:r>
          </a:p>
          <a:p>
            <a:r>
              <a:rPr lang="ru-RU" dirty="0" smtClean="0"/>
              <a:t>Работа с предложением, а именно эмитенты создают на рынке предложение акций,  включает четыре основных направления.</a:t>
            </a:r>
          </a:p>
          <a:p>
            <a:r>
              <a:rPr lang="ru-RU" dirty="0" smtClean="0"/>
              <a:t>Во-первых, это формирование стимулов для новых эмитентов. Об этом мы поговорим подробнее. Во-вторых, публичное размещение компаний с государственным участием (ДОМ.РФ). В-третьих, повышение стоимости уже представленных на рынке компаний (совместная программа Банка России и Московской биржи по повышению акционерной стоимости). В-четвертых, повышение осведомленности бизнеса об инструментах рынка капитала.</a:t>
            </a:r>
          </a:p>
          <a:p>
            <a:r>
              <a:rPr lang="ru-RU" dirty="0" smtClean="0"/>
              <a:t>Каждое направление решает отдельную задачу, но общий результат один: увеличение числа качественных эмитентов, повышение капитализации и расширение возможностей привлечения долгосрочного капитала.</a:t>
            </a:r>
          </a:p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 создание стимулов.</a:t>
            </a:r>
          </a:p>
          <a:p>
            <a:r>
              <a:rPr lang="ru-RU" dirty="0" smtClean="0"/>
              <a:t>Чтобы сделать путь бизнеса на биржу максимально комфортным, государство работает над комплексной системой поддержки, особенно для сектора малого и среднего предпринимательства.</a:t>
            </a:r>
          </a:p>
          <a:p>
            <a:r>
              <a:rPr lang="ru-RU" dirty="0" smtClean="0"/>
              <a:t>Первый элемент — компенсация части затрат на размещение акций (именно для МСП и МСП-МТК). Такая мера снижает первоначальные расходы эмитента на подготовку размещение акций.</a:t>
            </a:r>
          </a:p>
          <a:p>
            <a:r>
              <a:rPr lang="ru-RU" dirty="0" smtClean="0"/>
              <a:t>Второй элемент — перераспределение государственной поддержки от кредитных механизмов к инструментам пополнения акционерного капитала. Мера предусмотрена в рамках действующих программ поддержки кредитования производства приоритетной продукции и сельского хозяйства.</a:t>
            </a:r>
          </a:p>
          <a:p>
            <a:r>
              <a:rPr lang="ru-RU" dirty="0" smtClean="0"/>
              <a:t>Третий элемент — приоритетный доступ. Всем эмитентам – публичным акционерным обществам может предоставляться преимущество при отборе получателей субсидий.</a:t>
            </a:r>
          </a:p>
          <a:p>
            <a:r>
              <a:rPr lang="ru-RU" dirty="0" smtClean="0"/>
              <a:t>Параллельно прорабатываются стимулы на региональном уровне. Это важно, поскольку именно региональные меры могут учитывать масштаб, отраслевую структуру и реальные потребности местного бизнеса.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614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Вы можете задать вполне закономерный</a:t>
            </a:r>
            <a:r>
              <a:rPr lang="ru-RU" baseline="0" dirty="0" smtClean="0"/>
              <a:t> вопрос</a:t>
            </a:r>
            <a:r>
              <a:rPr lang="ru-RU" dirty="0" smtClean="0"/>
              <a:t>: «Зачем мне эта публичность, если мне и так дают кредиты?». Попробую ответить. Если не зацепит – значит эта тема для вас не через 2-3 года, а через 5 -6 лет.  </a:t>
            </a:r>
          </a:p>
          <a:p>
            <a:r>
              <a:rPr lang="ru-RU" dirty="0" smtClean="0"/>
              <a:t>Первое — это капитал без долгов. Вы финансируете рост, в том числе активный рост, без увеличения долговой нагрузки на баланс.</a:t>
            </a:r>
          </a:p>
          <a:p>
            <a:r>
              <a:rPr lang="ru-RU" dirty="0" smtClean="0"/>
              <a:t>Второе — справедливая рыночная оценка вашего бизнеса. Вы точно знаете, сколько стоит ваша компания,</a:t>
            </a:r>
            <a:r>
              <a:rPr lang="ru-RU" baseline="0" dirty="0" smtClean="0"/>
              <a:t> как она оценивается рынком.</a:t>
            </a:r>
            <a:endParaRPr lang="ru-RU" dirty="0" smtClean="0"/>
          </a:p>
          <a:p>
            <a:r>
              <a:rPr lang="ru-RU" dirty="0" smtClean="0"/>
              <a:t>Третье — диверсификация. Вы больше не зависите от настроения кредитного комитета одного банка.</a:t>
            </a:r>
          </a:p>
          <a:p>
            <a:pPr defTabSz="915772">
              <a:defRPr/>
            </a:pPr>
            <a:r>
              <a:rPr lang="ru-RU" dirty="0" smtClean="0"/>
              <a:t>Четвертое — возможность для основателей частично </a:t>
            </a:r>
            <a:r>
              <a:rPr lang="ru-RU" dirty="0" err="1" smtClean="0"/>
              <a:t>монетизировать</a:t>
            </a:r>
            <a:r>
              <a:rPr lang="ru-RU" dirty="0" smtClean="0"/>
              <a:t> свои стартовые вложения через продажу части пакета.</a:t>
            </a:r>
          </a:p>
          <a:p>
            <a:r>
              <a:rPr lang="ru-RU" dirty="0" smtClean="0"/>
              <a:t>Пятое — статус. Публичная компания получает кратный рост доверия контрагентов и доступ к лучшим кадрам на рынке.</a:t>
            </a:r>
          </a:p>
          <a:p>
            <a:r>
              <a:rPr lang="ru-RU" dirty="0" smtClean="0"/>
              <a:t>И шестое, самое важное — новая стадия жизни компании. Формализованные процессы и система управления позволяют бизнесу устойчиво работать и развиваться независимо от ежедневного участия конкретного основателя.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1070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Преимущества публичности возникают только при наличии доверия между компанией и инвестором.</a:t>
            </a:r>
          </a:p>
          <a:p>
            <a:r>
              <a:rPr lang="ru-RU" dirty="0" smtClean="0"/>
              <a:t>Давайте посмотрим на ситуацию глазами инвестора. На чем строится его решение отдать свои деньги именно вашей компании? Выделяются четыре фактора.</a:t>
            </a:r>
          </a:p>
          <a:p>
            <a:r>
              <a:rPr lang="ru-RU" dirty="0" smtClean="0"/>
              <a:t>Первый — качественный и растущий бизнес с понятной нишей и сильной командой.</a:t>
            </a:r>
          </a:p>
          <a:p>
            <a:r>
              <a:rPr lang="ru-RU" dirty="0" smtClean="0"/>
              <a:t>Второй — прозрачность: регулярная публикация отчетности по стандартам МСФО, раскрытие</a:t>
            </a:r>
            <a:r>
              <a:rPr lang="ru-RU" baseline="0" dirty="0" smtClean="0"/>
              <a:t> существенной для инвесторов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Третий — реальная защита прав: предсказуемая дивидендная политика и отсутствие дискриминации малых акционеров.</a:t>
            </a:r>
          </a:p>
          <a:p>
            <a:r>
              <a:rPr lang="ru-RU" dirty="0" smtClean="0"/>
              <a:t>И четвертый, самый важный — выполнение обещаний. Рынок не прощает отклонений от заявленной стратегии. Инвесторы покупают будущее компании, и ваша задача — доказать, что вы способны это будущее построить.</a:t>
            </a:r>
          </a:p>
          <a:p>
            <a:r>
              <a:rPr lang="ru-RU" dirty="0" smtClean="0"/>
              <a:t>Недостаток любого из этих элементов повышает неопределенность для инвестора и влияет на оценку компании.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5266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Самый сложный барьер при выходе на рынок капитала находится не в законах или процедурах, а в головах собственников. Необходим фундаментальный ментальный сдвиг.</a:t>
            </a:r>
          </a:p>
          <a:p>
            <a:r>
              <a:rPr lang="ru-RU" dirty="0" smtClean="0"/>
              <a:t>Традиционное кредитное мышление трактует компанию как "закрытую крепость" и личный кошелек владельца, скрывая реальную рентабельность за новыми займами. Основной вопрос при этом — способна ли компания своевременно вернуть долг.</a:t>
            </a:r>
          </a:p>
          <a:p>
            <a:r>
              <a:rPr lang="ru-RU" dirty="0" smtClean="0"/>
              <a:t>Акционерное мышление шире. Оно предполагает высокий уровень прозрачности, перестройку внутренних процессов под стандарты публичного рынка и постоянный фокус на росте фундаментальной стоимости. Компания должна не только выполнять обязательства, но и ясно объяснять инвесторам, за счет чего будет развиваться и создавать стоимость.</a:t>
            </a:r>
          </a:p>
          <a:p>
            <a:r>
              <a:rPr lang="ru-RU" dirty="0" smtClean="0"/>
              <a:t>Меняется и отношение к внешнему капиталу. Инвестор — не просто источник денег, а партнер, интересы которого необходимо учитывать наравне с интересами контролирующих собственников.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4977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 если вы готовы к этому сдвигу, пойти по этому пути, с чего начать? С самооценки. Процесс делится на внутренний и внешний контуры.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Внутренний контур включает три элемента: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1.</a:t>
            </a:r>
            <a:r>
              <a:rPr lang="ru-RU" baseline="0" dirty="0" smtClean="0"/>
              <a:t> </a:t>
            </a:r>
            <a:r>
              <a:rPr lang="ru-RU" dirty="0" smtClean="0"/>
              <a:t>Стратегия: Вы должны четко ответить себе на вопрос «Зачем нам публичный рынок капитала?» и сформулировать привлекательную историю для инвесторов (</a:t>
            </a:r>
            <a:r>
              <a:rPr lang="ru-RU" dirty="0" err="1" smtClean="0"/>
              <a:t>Equity</a:t>
            </a:r>
            <a:r>
              <a:rPr lang="ru-RU" dirty="0" smtClean="0"/>
              <a:t> </a:t>
            </a:r>
            <a:r>
              <a:rPr lang="ru-RU" dirty="0" err="1" smtClean="0"/>
              <a:t>Story</a:t>
            </a:r>
            <a:r>
              <a:rPr lang="ru-RU" dirty="0" smtClean="0"/>
              <a:t>), разработать </a:t>
            </a:r>
            <a:r>
              <a:rPr lang="ru-RU" dirty="0" err="1" smtClean="0"/>
              <a:t>финмодель</a:t>
            </a:r>
            <a:r>
              <a:rPr lang="ru-RU" dirty="0" smtClean="0"/>
              <a:t> и стратегию.</a:t>
            </a:r>
          </a:p>
          <a:p>
            <a:r>
              <a:rPr lang="ru-RU" dirty="0" smtClean="0"/>
              <a:t>2.</a:t>
            </a:r>
            <a:r>
              <a:rPr lang="ru-RU" baseline="0" dirty="0" smtClean="0"/>
              <a:t> </a:t>
            </a:r>
            <a:r>
              <a:rPr lang="ru-RU" dirty="0" smtClean="0"/>
              <a:t>Рыночная позиция: Необходимо иметь доказанное лидерство в нише и высокие темпы роста выручки за последние 1-3 года.</a:t>
            </a:r>
          </a:p>
          <a:p>
            <a:r>
              <a:rPr lang="ru-RU" dirty="0" smtClean="0"/>
              <a:t>3.</a:t>
            </a:r>
            <a:r>
              <a:rPr lang="ru-RU" baseline="0" dirty="0" smtClean="0"/>
              <a:t> </a:t>
            </a:r>
            <a:r>
              <a:rPr lang="ru-RU" dirty="0" smtClean="0"/>
              <a:t>Финансы: Нужна прозрачная финансовая модель, отчетность по МСФО, независимый аудит и понятная долговая нагрузка.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109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Внешний контур включает правовую форму, корпоративное управление и коммуникации.</a:t>
            </a:r>
          </a:p>
          <a:p>
            <a:r>
              <a:rPr lang="ru-RU" dirty="0" smtClean="0"/>
              <a:t>Компания должна иметь понятную юридическую структуру, четко выделенный периметр бизнеса и отсутствие непрозрачных зон. Необходимо сформировать действующий совет директоров, внедрить внутренний аудит и контроль рисков, а также создать программы мотивации ключевых сотрудников.</a:t>
            </a:r>
          </a:p>
          <a:p>
            <a:r>
              <a:rPr lang="ru-RU" dirty="0" smtClean="0"/>
              <a:t>Отдельная задача — коммуникация с рынком. Нужны стратегия взаимодействия с инвесторами и средствами массовой информации, подготовленные спикеры и выделенный бюджет. После размещения общение с рынком становится постоянной управленческой функцией, а не разовой частью сделки.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847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Уважаемые коллеги, завершая свое выступление, хочу подчеркнуть главную мысль.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Структурная трансформация экономики невозможна без кратно возросших инвестиций. Нам необходимо менять пропорцию между долгом и долевым финансированием.</a:t>
            </a:r>
          </a:p>
          <a:p>
            <a:r>
              <a:rPr lang="ru-RU" dirty="0" smtClean="0"/>
              <a:t>Смещение фокуса с кредитов на акционерный капитал — это длительный, ресурсоемкий процесс. Это структурный сдвиг не только на уровне государства, но и внутри каждой отдельной компании. Но это единственно возможный путь к масштабному росту бизнеса и экономики </a:t>
            </a:r>
            <a:r>
              <a:rPr lang="ru-RU" dirty="0" err="1" smtClean="0"/>
              <a:t>вцелом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И важно помнить: выход на рынок капитала не обязательно сразу означает IPO на Московской бирже. Размещение акций на инвестиционных платформах, т.н. </a:t>
            </a:r>
            <a:r>
              <a:rPr lang="en-US" dirty="0" smtClean="0"/>
              <a:t>Pre-IPO</a:t>
            </a:r>
            <a:r>
              <a:rPr lang="ru-RU" dirty="0" smtClean="0"/>
              <a:t> — это тоже полноценный инструмент долевого финансирования. Это ваша первая, но очень важная ступень на лестнице к большому публичному рынку.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Переходите от долга к капиталу. Банк России и профильные министерства готовы поддерживать компании на этом пути.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8986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7087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Благодарю за внимание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04BCD-10C8-42A5-ABBA-D5D1FBF78BBA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6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Обложка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_Blue">
            <a:extLst>
              <a:ext uri="{FF2B5EF4-FFF2-40B4-BE49-F238E27FC236}">
                <a16:creationId xmlns:a16="http://schemas.microsoft.com/office/drawing/2014/main" id="{868D1A79-0555-C24E-AC19-8597029C75B0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gradFill>
            <a:gsLst>
              <a:gs pos="100000">
                <a:srgbClr val="00BBEE"/>
              </a:gs>
              <a:gs pos="0">
                <a:srgbClr val="0088BB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5" name="Back_Gray">
            <a:extLst>
              <a:ext uri="{FF2B5EF4-FFF2-40B4-BE49-F238E27FC236}">
                <a16:creationId xmlns:a16="http://schemas.microsoft.com/office/drawing/2014/main" id="{48AA50AB-BEF8-4977-B1F8-52D34803080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rgbClr val="888A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10" name="Zag">
            <a:extLst>
              <a:ext uri="{FF2B5EF4-FFF2-40B4-BE49-F238E27FC236}">
                <a16:creationId xmlns:a16="http://schemas.microsoft.com/office/drawing/2014/main" id="{04C6BB40-4343-4C50-9834-EF2C038F0E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03950" y="3797299"/>
            <a:ext cx="4592638" cy="211772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2800" cap="all" spc="30" baseline="0"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ru-RU" dirty="0"/>
              <a:t>Заголовок раздела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в несколько строк</a:t>
            </a:r>
          </a:p>
        </p:txBody>
      </p:sp>
      <p:sp>
        <p:nvSpPr>
          <p:cNvPr id="18" name="Years">
            <a:extLst>
              <a:ext uri="{FF2B5EF4-FFF2-40B4-BE49-F238E27FC236}">
                <a16:creationId xmlns:a16="http://schemas.microsoft.com/office/drawing/2014/main" id="{FE885E8D-9430-4D38-97E0-03CA59A8F8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03950" y="6205566"/>
            <a:ext cx="4592638" cy="276197"/>
          </a:xfrm>
          <a:prstGeom prst="rect">
            <a:avLst/>
          </a:prstGeom>
        </p:spPr>
        <p:txBody>
          <a:bodyPr anchor="b"/>
          <a:lstStyle>
            <a:lvl1pPr>
              <a:spcBef>
                <a:spcPts val="0"/>
              </a:spcBef>
              <a:defRPr sz="1800" cap="none" spc="30" baseline="0"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2021 </a:t>
            </a:r>
            <a:r>
              <a:rPr lang="ru-RU" dirty="0"/>
              <a:t>г.</a:t>
            </a:r>
          </a:p>
        </p:txBody>
      </p:sp>
      <p:sp>
        <p:nvSpPr>
          <p:cNvPr id="9" name="Logo_CB_RU"/>
          <p:cNvSpPr>
            <a:spLocks noChangeAspect="1" noEditPoints="1"/>
          </p:cNvSpPr>
          <p:nvPr userDrawn="1"/>
        </p:nvSpPr>
        <p:spPr bwMode="auto">
          <a:xfrm>
            <a:off x="422879" y="431800"/>
            <a:ext cx="3588491" cy="900000"/>
          </a:xfrm>
          <a:custGeom>
            <a:avLst/>
            <a:gdLst>
              <a:gd name="T0" fmla="*/ 666 w 5316"/>
              <a:gd name="T1" fmla="*/ 0 h 1331"/>
              <a:gd name="T2" fmla="*/ 666 w 5316"/>
              <a:gd name="T3" fmla="*/ 1280 h 1331"/>
              <a:gd name="T4" fmla="*/ 852 w 5316"/>
              <a:gd name="T5" fmla="*/ 509 h 1331"/>
              <a:gd name="T6" fmla="*/ 928 w 5316"/>
              <a:gd name="T7" fmla="*/ 276 h 1331"/>
              <a:gd name="T8" fmla="*/ 708 w 5316"/>
              <a:gd name="T9" fmla="*/ 188 h 1331"/>
              <a:gd name="T10" fmla="*/ 537 w 5316"/>
              <a:gd name="T11" fmla="*/ 203 h 1331"/>
              <a:gd name="T12" fmla="*/ 465 w 5316"/>
              <a:gd name="T13" fmla="*/ 294 h 1331"/>
              <a:gd name="T14" fmla="*/ 428 w 5316"/>
              <a:gd name="T15" fmla="*/ 483 h 1331"/>
              <a:gd name="T16" fmla="*/ 146 w 5316"/>
              <a:gd name="T17" fmla="*/ 585 h 1331"/>
              <a:gd name="T18" fmla="*/ 307 w 5316"/>
              <a:gd name="T19" fmla="*/ 773 h 1331"/>
              <a:gd name="T20" fmla="*/ 539 w 5316"/>
              <a:gd name="T21" fmla="*/ 720 h 1331"/>
              <a:gd name="T22" fmla="*/ 328 w 5316"/>
              <a:gd name="T23" fmla="*/ 871 h 1331"/>
              <a:gd name="T24" fmla="*/ 308 w 5316"/>
              <a:gd name="T25" fmla="*/ 916 h 1331"/>
              <a:gd name="T26" fmla="*/ 405 w 5316"/>
              <a:gd name="T27" fmla="*/ 999 h 1331"/>
              <a:gd name="T28" fmla="*/ 489 w 5316"/>
              <a:gd name="T29" fmla="*/ 856 h 1331"/>
              <a:gd name="T30" fmla="*/ 580 w 5316"/>
              <a:gd name="T31" fmla="*/ 845 h 1331"/>
              <a:gd name="T32" fmla="*/ 557 w 5316"/>
              <a:gd name="T33" fmla="*/ 1123 h 1331"/>
              <a:gd name="T34" fmla="*/ 703 w 5316"/>
              <a:gd name="T35" fmla="*/ 1128 h 1331"/>
              <a:gd name="T36" fmla="*/ 819 w 5316"/>
              <a:gd name="T37" fmla="*/ 1107 h 1331"/>
              <a:gd name="T38" fmla="*/ 738 w 5316"/>
              <a:gd name="T39" fmla="*/ 827 h 1331"/>
              <a:gd name="T40" fmla="*/ 902 w 5316"/>
              <a:gd name="T41" fmla="*/ 902 h 1331"/>
              <a:gd name="T42" fmla="*/ 931 w 5316"/>
              <a:gd name="T43" fmla="*/ 973 h 1331"/>
              <a:gd name="T44" fmla="*/ 1018 w 5316"/>
              <a:gd name="T45" fmla="*/ 892 h 1331"/>
              <a:gd name="T46" fmla="*/ 933 w 5316"/>
              <a:gd name="T47" fmla="*/ 887 h 1331"/>
              <a:gd name="T48" fmla="*/ 877 w 5316"/>
              <a:gd name="T49" fmla="*/ 683 h 1331"/>
              <a:gd name="T50" fmla="*/ 1086 w 5316"/>
              <a:gd name="T51" fmla="*/ 862 h 1331"/>
              <a:gd name="T52" fmla="*/ 933 w 5316"/>
              <a:gd name="T53" fmla="*/ 347 h 1331"/>
              <a:gd name="T54" fmla="*/ 2047 w 5316"/>
              <a:gd name="T55" fmla="*/ 612 h 1331"/>
              <a:gd name="T56" fmla="*/ 2190 w 5316"/>
              <a:gd name="T57" fmla="*/ 715 h 1331"/>
              <a:gd name="T58" fmla="*/ 2227 w 5316"/>
              <a:gd name="T59" fmla="*/ 883 h 1331"/>
              <a:gd name="T60" fmla="*/ 2224 w 5316"/>
              <a:gd name="T61" fmla="*/ 837 h 1331"/>
              <a:gd name="T62" fmla="*/ 2224 w 5316"/>
              <a:gd name="T63" fmla="*/ 837 h 1331"/>
              <a:gd name="T64" fmla="*/ 1944 w 5316"/>
              <a:gd name="T65" fmla="*/ 474 h 1331"/>
              <a:gd name="T66" fmla="*/ 1668 w 5316"/>
              <a:gd name="T67" fmla="*/ 650 h 1331"/>
              <a:gd name="T68" fmla="*/ 1760 w 5316"/>
              <a:gd name="T69" fmla="*/ 633 h 1331"/>
              <a:gd name="T70" fmla="*/ 1783 w 5316"/>
              <a:gd name="T71" fmla="*/ 868 h 1331"/>
              <a:gd name="T72" fmla="*/ 4138 w 5316"/>
              <a:gd name="T73" fmla="*/ 566 h 1331"/>
              <a:gd name="T74" fmla="*/ 4239 w 5316"/>
              <a:gd name="T75" fmla="*/ 841 h 1331"/>
              <a:gd name="T76" fmla="*/ 4559 w 5316"/>
              <a:gd name="T77" fmla="*/ 644 h 1331"/>
              <a:gd name="T78" fmla="*/ 4461 w 5316"/>
              <a:gd name="T79" fmla="*/ 912 h 1331"/>
              <a:gd name="T80" fmla="*/ 4354 w 5316"/>
              <a:gd name="T81" fmla="*/ 738 h 1331"/>
              <a:gd name="T82" fmla="*/ 4702 w 5316"/>
              <a:gd name="T83" fmla="*/ 739 h 1331"/>
              <a:gd name="T84" fmla="*/ 4643 w 5316"/>
              <a:gd name="T85" fmla="*/ 905 h 1331"/>
              <a:gd name="T86" fmla="*/ 4879 w 5316"/>
              <a:gd name="T87" fmla="*/ 905 h 1331"/>
              <a:gd name="T88" fmla="*/ 4919 w 5316"/>
              <a:gd name="T89" fmla="*/ 575 h 1331"/>
              <a:gd name="T90" fmla="*/ 5074 w 5316"/>
              <a:gd name="T91" fmla="*/ 739 h 1331"/>
              <a:gd name="T92" fmla="*/ 5016 w 5316"/>
              <a:gd name="T93" fmla="*/ 905 h 1331"/>
              <a:gd name="T94" fmla="*/ 5251 w 5316"/>
              <a:gd name="T95" fmla="*/ 905 h 1331"/>
              <a:gd name="T96" fmla="*/ 3402 w 5316"/>
              <a:gd name="T97" fmla="*/ 428 h 1331"/>
              <a:gd name="T98" fmla="*/ 3302 w 5316"/>
              <a:gd name="T99" fmla="*/ 903 h 1331"/>
              <a:gd name="T100" fmla="*/ 3571 w 5316"/>
              <a:gd name="T101" fmla="*/ 547 h 1331"/>
              <a:gd name="T102" fmla="*/ 3389 w 5316"/>
              <a:gd name="T103" fmla="*/ 464 h 1331"/>
              <a:gd name="T104" fmla="*/ 2964 w 5316"/>
              <a:gd name="T105" fmla="*/ 573 h 1331"/>
              <a:gd name="T106" fmla="*/ 2751 w 5316"/>
              <a:gd name="T107" fmla="*/ 573 h 1331"/>
              <a:gd name="T108" fmla="*/ 2810 w 5316"/>
              <a:gd name="T109" fmla="*/ 735 h 1331"/>
              <a:gd name="T110" fmla="*/ 2871 w 5316"/>
              <a:gd name="T111" fmla="*/ 713 h 1331"/>
              <a:gd name="T112" fmla="*/ 2521 w 5316"/>
              <a:gd name="T113" fmla="*/ 711 h 1331"/>
              <a:gd name="T114" fmla="*/ 2379 w 5316"/>
              <a:gd name="T115" fmla="*/ 739 h 1331"/>
              <a:gd name="T116" fmla="*/ 2520 w 5316"/>
              <a:gd name="T117" fmla="*/ 741 h 1331"/>
              <a:gd name="T118" fmla="*/ 2656 w 5316"/>
              <a:gd name="T119" fmla="*/ 739 h 1331"/>
              <a:gd name="T120" fmla="*/ 3745 w 5316"/>
              <a:gd name="T121" fmla="*/ 912 h 1331"/>
              <a:gd name="T122" fmla="*/ 3749 w 5316"/>
              <a:gd name="T123" fmla="*/ 592 h 1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16" h="1331">
                <a:moveTo>
                  <a:pt x="666" y="0"/>
                </a:moveTo>
                <a:cubicBezTo>
                  <a:pt x="298" y="0"/>
                  <a:pt x="0" y="298"/>
                  <a:pt x="0" y="666"/>
                </a:cubicBezTo>
                <a:cubicBezTo>
                  <a:pt x="0" y="1033"/>
                  <a:pt x="298" y="1331"/>
                  <a:pt x="666" y="1331"/>
                </a:cubicBezTo>
                <a:cubicBezTo>
                  <a:pt x="1033" y="1331"/>
                  <a:pt x="1331" y="1033"/>
                  <a:pt x="1331" y="666"/>
                </a:cubicBezTo>
                <a:cubicBezTo>
                  <a:pt x="1331" y="298"/>
                  <a:pt x="1033" y="0"/>
                  <a:pt x="666" y="0"/>
                </a:cubicBezTo>
                <a:close/>
                <a:moveTo>
                  <a:pt x="666" y="1280"/>
                </a:moveTo>
                <a:cubicBezTo>
                  <a:pt x="327" y="1280"/>
                  <a:pt x="52" y="1005"/>
                  <a:pt x="52" y="666"/>
                </a:cubicBezTo>
                <a:cubicBezTo>
                  <a:pt x="52" y="327"/>
                  <a:pt x="327" y="52"/>
                  <a:pt x="666" y="52"/>
                </a:cubicBezTo>
                <a:cubicBezTo>
                  <a:pt x="1005" y="52"/>
                  <a:pt x="1280" y="327"/>
                  <a:pt x="1280" y="666"/>
                </a:cubicBezTo>
                <a:cubicBezTo>
                  <a:pt x="1280" y="1005"/>
                  <a:pt x="1005" y="1280"/>
                  <a:pt x="666" y="1280"/>
                </a:cubicBezTo>
                <a:close/>
                <a:moveTo>
                  <a:pt x="933" y="347"/>
                </a:moveTo>
                <a:cubicBezTo>
                  <a:pt x="902" y="370"/>
                  <a:pt x="888" y="408"/>
                  <a:pt x="905" y="452"/>
                </a:cubicBezTo>
                <a:cubicBezTo>
                  <a:pt x="906" y="453"/>
                  <a:pt x="906" y="455"/>
                  <a:pt x="907" y="456"/>
                </a:cubicBezTo>
                <a:cubicBezTo>
                  <a:pt x="913" y="466"/>
                  <a:pt x="911" y="475"/>
                  <a:pt x="903" y="483"/>
                </a:cubicBezTo>
                <a:cubicBezTo>
                  <a:pt x="889" y="497"/>
                  <a:pt x="872" y="507"/>
                  <a:pt x="852" y="509"/>
                </a:cubicBezTo>
                <a:cubicBezTo>
                  <a:pt x="839" y="511"/>
                  <a:pt x="828" y="505"/>
                  <a:pt x="820" y="496"/>
                </a:cubicBezTo>
                <a:cubicBezTo>
                  <a:pt x="801" y="477"/>
                  <a:pt x="787" y="453"/>
                  <a:pt x="783" y="426"/>
                </a:cubicBezTo>
                <a:cubicBezTo>
                  <a:pt x="775" y="373"/>
                  <a:pt x="788" y="347"/>
                  <a:pt x="788" y="345"/>
                </a:cubicBezTo>
                <a:cubicBezTo>
                  <a:pt x="802" y="317"/>
                  <a:pt x="832" y="297"/>
                  <a:pt x="867" y="294"/>
                </a:cubicBezTo>
                <a:cubicBezTo>
                  <a:pt x="883" y="264"/>
                  <a:pt x="928" y="276"/>
                  <a:pt x="928" y="276"/>
                </a:cubicBezTo>
                <a:cubicBezTo>
                  <a:pt x="939" y="278"/>
                  <a:pt x="943" y="282"/>
                  <a:pt x="946" y="287"/>
                </a:cubicBezTo>
                <a:cubicBezTo>
                  <a:pt x="946" y="287"/>
                  <a:pt x="966" y="257"/>
                  <a:pt x="947" y="245"/>
                </a:cubicBezTo>
                <a:cubicBezTo>
                  <a:pt x="929" y="233"/>
                  <a:pt x="887" y="228"/>
                  <a:pt x="887" y="228"/>
                </a:cubicBezTo>
                <a:cubicBezTo>
                  <a:pt x="887" y="208"/>
                  <a:pt x="854" y="192"/>
                  <a:pt x="795" y="203"/>
                </a:cubicBezTo>
                <a:cubicBezTo>
                  <a:pt x="723" y="216"/>
                  <a:pt x="708" y="188"/>
                  <a:pt x="708" y="188"/>
                </a:cubicBezTo>
                <a:cubicBezTo>
                  <a:pt x="705" y="222"/>
                  <a:pt x="731" y="240"/>
                  <a:pt x="740" y="244"/>
                </a:cubicBezTo>
                <a:cubicBezTo>
                  <a:pt x="713" y="274"/>
                  <a:pt x="675" y="332"/>
                  <a:pt x="666" y="416"/>
                </a:cubicBezTo>
                <a:cubicBezTo>
                  <a:pt x="657" y="332"/>
                  <a:pt x="619" y="274"/>
                  <a:pt x="592" y="244"/>
                </a:cubicBezTo>
                <a:cubicBezTo>
                  <a:pt x="600" y="240"/>
                  <a:pt x="626" y="222"/>
                  <a:pt x="623" y="188"/>
                </a:cubicBezTo>
                <a:cubicBezTo>
                  <a:pt x="623" y="188"/>
                  <a:pt x="608" y="216"/>
                  <a:pt x="537" y="203"/>
                </a:cubicBezTo>
                <a:cubicBezTo>
                  <a:pt x="477" y="192"/>
                  <a:pt x="445" y="208"/>
                  <a:pt x="445" y="228"/>
                </a:cubicBezTo>
                <a:cubicBezTo>
                  <a:pt x="445" y="228"/>
                  <a:pt x="403" y="233"/>
                  <a:pt x="384" y="245"/>
                </a:cubicBezTo>
                <a:cubicBezTo>
                  <a:pt x="365" y="257"/>
                  <a:pt x="385" y="287"/>
                  <a:pt x="385" y="287"/>
                </a:cubicBezTo>
                <a:cubicBezTo>
                  <a:pt x="388" y="282"/>
                  <a:pt x="392" y="278"/>
                  <a:pt x="403" y="276"/>
                </a:cubicBezTo>
                <a:cubicBezTo>
                  <a:pt x="403" y="276"/>
                  <a:pt x="449" y="264"/>
                  <a:pt x="465" y="294"/>
                </a:cubicBezTo>
                <a:cubicBezTo>
                  <a:pt x="499" y="297"/>
                  <a:pt x="529" y="317"/>
                  <a:pt x="543" y="345"/>
                </a:cubicBezTo>
                <a:cubicBezTo>
                  <a:pt x="544" y="347"/>
                  <a:pt x="558" y="373"/>
                  <a:pt x="549" y="426"/>
                </a:cubicBezTo>
                <a:cubicBezTo>
                  <a:pt x="544" y="453"/>
                  <a:pt x="531" y="477"/>
                  <a:pt x="511" y="496"/>
                </a:cubicBezTo>
                <a:cubicBezTo>
                  <a:pt x="503" y="505"/>
                  <a:pt x="492" y="511"/>
                  <a:pt x="480" y="509"/>
                </a:cubicBezTo>
                <a:cubicBezTo>
                  <a:pt x="460" y="507"/>
                  <a:pt x="443" y="497"/>
                  <a:pt x="428" y="483"/>
                </a:cubicBezTo>
                <a:cubicBezTo>
                  <a:pt x="421" y="475"/>
                  <a:pt x="418" y="466"/>
                  <a:pt x="424" y="456"/>
                </a:cubicBezTo>
                <a:cubicBezTo>
                  <a:pt x="425" y="455"/>
                  <a:pt x="425" y="453"/>
                  <a:pt x="426" y="452"/>
                </a:cubicBezTo>
                <a:cubicBezTo>
                  <a:pt x="444" y="408"/>
                  <a:pt x="429" y="370"/>
                  <a:pt x="399" y="347"/>
                </a:cubicBezTo>
                <a:cubicBezTo>
                  <a:pt x="376" y="331"/>
                  <a:pt x="351" y="329"/>
                  <a:pt x="324" y="333"/>
                </a:cubicBezTo>
                <a:cubicBezTo>
                  <a:pt x="152" y="357"/>
                  <a:pt x="146" y="531"/>
                  <a:pt x="146" y="585"/>
                </a:cubicBezTo>
                <a:cubicBezTo>
                  <a:pt x="146" y="737"/>
                  <a:pt x="144" y="845"/>
                  <a:pt x="143" y="866"/>
                </a:cubicBezTo>
                <a:cubicBezTo>
                  <a:pt x="141" y="898"/>
                  <a:pt x="130" y="904"/>
                  <a:pt x="123" y="909"/>
                </a:cubicBezTo>
                <a:cubicBezTo>
                  <a:pt x="134" y="917"/>
                  <a:pt x="224" y="889"/>
                  <a:pt x="245" y="862"/>
                </a:cubicBezTo>
                <a:cubicBezTo>
                  <a:pt x="247" y="860"/>
                  <a:pt x="250" y="859"/>
                  <a:pt x="252" y="859"/>
                </a:cubicBezTo>
                <a:cubicBezTo>
                  <a:pt x="305" y="846"/>
                  <a:pt x="306" y="790"/>
                  <a:pt x="307" y="773"/>
                </a:cubicBezTo>
                <a:cubicBezTo>
                  <a:pt x="351" y="773"/>
                  <a:pt x="369" y="724"/>
                  <a:pt x="373" y="712"/>
                </a:cubicBezTo>
                <a:cubicBezTo>
                  <a:pt x="377" y="701"/>
                  <a:pt x="380" y="688"/>
                  <a:pt x="381" y="676"/>
                </a:cubicBezTo>
                <a:cubicBezTo>
                  <a:pt x="381" y="700"/>
                  <a:pt x="417" y="721"/>
                  <a:pt x="454" y="683"/>
                </a:cubicBezTo>
                <a:cubicBezTo>
                  <a:pt x="454" y="722"/>
                  <a:pt x="501" y="715"/>
                  <a:pt x="524" y="692"/>
                </a:cubicBezTo>
                <a:cubicBezTo>
                  <a:pt x="526" y="700"/>
                  <a:pt x="539" y="720"/>
                  <a:pt x="539" y="720"/>
                </a:cubicBezTo>
                <a:cubicBezTo>
                  <a:pt x="512" y="724"/>
                  <a:pt x="500" y="730"/>
                  <a:pt x="488" y="741"/>
                </a:cubicBezTo>
                <a:cubicBezTo>
                  <a:pt x="458" y="767"/>
                  <a:pt x="455" y="810"/>
                  <a:pt x="455" y="832"/>
                </a:cubicBezTo>
                <a:cubicBezTo>
                  <a:pt x="455" y="832"/>
                  <a:pt x="415" y="872"/>
                  <a:pt x="399" y="887"/>
                </a:cubicBezTo>
                <a:cubicBezTo>
                  <a:pt x="394" y="891"/>
                  <a:pt x="389" y="895"/>
                  <a:pt x="383" y="899"/>
                </a:cubicBezTo>
                <a:cubicBezTo>
                  <a:pt x="342" y="852"/>
                  <a:pt x="328" y="871"/>
                  <a:pt x="328" y="871"/>
                </a:cubicBezTo>
                <a:cubicBezTo>
                  <a:pt x="298" y="858"/>
                  <a:pt x="281" y="880"/>
                  <a:pt x="287" y="891"/>
                </a:cubicBezTo>
                <a:cubicBezTo>
                  <a:pt x="294" y="883"/>
                  <a:pt x="306" y="886"/>
                  <a:pt x="313" y="892"/>
                </a:cubicBezTo>
                <a:cubicBezTo>
                  <a:pt x="313" y="892"/>
                  <a:pt x="313" y="892"/>
                  <a:pt x="313" y="892"/>
                </a:cubicBezTo>
                <a:cubicBezTo>
                  <a:pt x="272" y="899"/>
                  <a:pt x="281" y="929"/>
                  <a:pt x="292" y="936"/>
                </a:cubicBezTo>
                <a:cubicBezTo>
                  <a:pt x="292" y="927"/>
                  <a:pt x="295" y="917"/>
                  <a:pt x="308" y="916"/>
                </a:cubicBezTo>
                <a:cubicBezTo>
                  <a:pt x="308" y="930"/>
                  <a:pt x="317" y="932"/>
                  <a:pt x="325" y="932"/>
                </a:cubicBezTo>
                <a:cubicBezTo>
                  <a:pt x="346" y="933"/>
                  <a:pt x="380" y="934"/>
                  <a:pt x="391" y="944"/>
                </a:cubicBezTo>
                <a:cubicBezTo>
                  <a:pt x="396" y="950"/>
                  <a:pt x="394" y="967"/>
                  <a:pt x="400" y="973"/>
                </a:cubicBezTo>
                <a:cubicBezTo>
                  <a:pt x="405" y="978"/>
                  <a:pt x="411" y="977"/>
                  <a:pt x="414" y="977"/>
                </a:cubicBezTo>
                <a:cubicBezTo>
                  <a:pt x="415" y="984"/>
                  <a:pt x="413" y="991"/>
                  <a:pt x="405" y="999"/>
                </a:cubicBezTo>
                <a:cubicBezTo>
                  <a:pt x="435" y="1002"/>
                  <a:pt x="457" y="975"/>
                  <a:pt x="443" y="961"/>
                </a:cubicBezTo>
                <a:cubicBezTo>
                  <a:pt x="436" y="955"/>
                  <a:pt x="416" y="936"/>
                  <a:pt x="415" y="927"/>
                </a:cubicBezTo>
                <a:cubicBezTo>
                  <a:pt x="413" y="918"/>
                  <a:pt x="423" y="908"/>
                  <a:pt x="430" y="902"/>
                </a:cubicBezTo>
                <a:cubicBezTo>
                  <a:pt x="444" y="889"/>
                  <a:pt x="459" y="877"/>
                  <a:pt x="475" y="866"/>
                </a:cubicBezTo>
                <a:cubicBezTo>
                  <a:pt x="479" y="862"/>
                  <a:pt x="484" y="859"/>
                  <a:pt x="489" y="856"/>
                </a:cubicBezTo>
                <a:cubicBezTo>
                  <a:pt x="494" y="854"/>
                  <a:pt x="499" y="853"/>
                  <a:pt x="505" y="854"/>
                </a:cubicBezTo>
                <a:cubicBezTo>
                  <a:pt x="516" y="858"/>
                  <a:pt x="516" y="858"/>
                  <a:pt x="519" y="856"/>
                </a:cubicBezTo>
                <a:cubicBezTo>
                  <a:pt x="530" y="848"/>
                  <a:pt x="551" y="832"/>
                  <a:pt x="593" y="827"/>
                </a:cubicBezTo>
                <a:cubicBezTo>
                  <a:pt x="590" y="829"/>
                  <a:pt x="588" y="831"/>
                  <a:pt x="587" y="833"/>
                </a:cubicBezTo>
                <a:cubicBezTo>
                  <a:pt x="584" y="836"/>
                  <a:pt x="583" y="840"/>
                  <a:pt x="580" y="845"/>
                </a:cubicBezTo>
                <a:cubicBezTo>
                  <a:pt x="577" y="851"/>
                  <a:pt x="575" y="857"/>
                  <a:pt x="573" y="863"/>
                </a:cubicBezTo>
                <a:cubicBezTo>
                  <a:pt x="545" y="928"/>
                  <a:pt x="518" y="991"/>
                  <a:pt x="491" y="1056"/>
                </a:cubicBezTo>
                <a:cubicBezTo>
                  <a:pt x="482" y="1078"/>
                  <a:pt x="490" y="1096"/>
                  <a:pt x="512" y="1107"/>
                </a:cubicBezTo>
                <a:cubicBezTo>
                  <a:pt x="528" y="1114"/>
                  <a:pt x="547" y="1110"/>
                  <a:pt x="557" y="1095"/>
                </a:cubicBezTo>
                <a:cubicBezTo>
                  <a:pt x="554" y="1105"/>
                  <a:pt x="553" y="1115"/>
                  <a:pt x="557" y="1123"/>
                </a:cubicBezTo>
                <a:cubicBezTo>
                  <a:pt x="562" y="1132"/>
                  <a:pt x="568" y="1139"/>
                  <a:pt x="578" y="1143"/>
                </a:cubicBezTo>
                <a:cubicBezTo>
                  <a:pt x="586" y="1147"/>
                  <a:pt x="597" y="1148"/>
                  <a:pt x="607" y="1146"/>
                </a:cubicBezTo>
                <a:cubicBezTo>
                  <a:pt x="616" y="1144"/>
                  <a:pt x="623" y="1138"/>
                  <a:pt x="628" y="1128"/>
                </a:cubicBezTo>
                <a:cubicBezTo>
                  <a:pt x="629" y="1149"/>
                  <a:pt x="643" y="1165"/>
                  <a:pt x="666" y="1165"/>
                </a:cubicBezTo>
                <a:cubicBezTo>
                  <a:pt x="689" y="1165"/>
                  <a:pt x="703" y="1149"/>
                  <a:pt x="703" y="1128"/>
                </a:cubicBezTo>
                <a:cubicBezTo>
                  <a:pt x="708" y="1138"/>
                  <a:pt x="715" y="1144"/>
                  <a:pt x="725" y="1146"/>
                </a:cubicBezTo>
                <a:cubicBezTo>
                  <a:pt x="734" y="1148"/>
                  <a:pt x="745" y="1147"/>
                  <a:pt x="754" y="1143"/>
                </a:cubicBezTo>
                <a:cubicBezTo>
                  <a:pt x="763" y="1139"/>
                  <a:pt x="770" y="1132"/>
                  <a:pt x="774" y="1123"/>
                </a:cubicBezTo>
                <a:cubicBezTo>
                  <a:pt x="779" y="1115"/>
                  <a:pt x="777" y="1105"/>
                  <a:pt x="774" y="1095"/>
                </a:cubicBezTo>
                <a:cubicBezTo>
                  <a:pt x="785" y="1110"/>
                  <a:pt x="803" y="1114"/>
                  <a:pt x="819" y="1107"/>
                </a:cubicBezTo>
                <a:cubicBezTo>
                  <a:pt x="841" y="1096"/>
                  <a:pt x="849" y="1078"/>
                  <a:pt x="840" y="1056"/>
                </a:cubicBezTo>
                <a:cubicBezTo>
                  <a:pt x="813" y="991"/>
                  <a:pt x="786" y="928"/>
                  <a:pt x="758" y="863"/>
                </a:cubicBezTo>
                <a:cubicBezTo>
                  <a:pt x="756" y="857"/>
                  <a:pt x="754" y="851"/>
                  <a:pt x="751" y="845"/>
                </a:cubicBezTo>
                <a:cubicBezTo>
                  <a:pt x="749" y="840"/>
                  <a:pt x="747" y="836"/>
                  <a:pt x="745" y="833"/>
                </a:cubicBezTo>
                <a:cubicBezTo>
                  <a:pt x="743" y="831"/>
                  <a:pt x="741" y="829"/>
                  <a:pt x="738" y="827"/>
                </a:cubicBezTo>
                <a:cubicBezTo>
                  <a:pt x="781" y="832"/>
                  <a:pt x="801" y="848"/>
                  <a:pt x="812" y="856"/>
                </a:cubicBezTo>
                <a:cubicBezTo>
                  <a:pt x="815" y="858"/>
                  <a:pt x="815" y="858"/>
                  <a:pt x="827" y="854"/>
                </a:cubicBezTo>
                <a:cubicBezTo>
                  <a:pt x="832" y="853"/>
                  <a:pt x="838" y="854"/>
                  <a:pt x="842" y="856"/>
                </a:cubicBezTo>
                <a:cubicBezTo>
                  <a:pt x="847" y="859"/>
                  <a:pt x="852" y="862"/>
                  <a:pt x="857" y="866"/>
                </a:cubicBezTo>
                <a:cubicBezTo>
                  <a:pt x="872" y="877"/>
                  <a:pt x="887" y="889"/>
                  <a:pt x="902" y="902"/>
                </a:cubicBezTo>
                <a:cubicBezTo>
                  <a:pt x="909" y="908"/>
                  <a:pt x="918" y="918"/>
                  <a:pt x="917" y="927"/>
                </a:cubicBezTo>
                <a:cubicBezTo>
                  <a:pt x="916" y="936"/>
                  <a:pt x="895" y="955"/>
                  <a:pt x="889" y="961"/>
                </a:cubicBezTo>
                <a:cubicBezTo>
                  <a:pt x="874" y="975"/>
                  <a:pt x="896" y="1002"/>
                  <a:pt x="926" y="999"/>
                </a:cubicBezTo>
                <a:cubicBezTo>
                  <a:pt x="918" y="991"/>
                  <a:pt x="916" y="984"/>
                  <a:pt x="917" y="977"/>
                </a:cubicBezTo>
                <a:cubicBezTo>
                  <a:pt x="920" y="977"/>
                  <a:pt x="926" y="978"/>
                  <a:pt x="931" y="973"/>
                </a:cubicBezTo>
                <a:cubicBezTo>
                  <a:pt x="938" y="967"/>
                  <a:pt x="935" y="950"/>
                  <a:pt x="941" y="944"/>
                </a:cubicBezTo>
                <a:cubicBezTo>
                  <a:pt x="951" y="934"/>
                  <a:pt x="986" y="933"/>
                  <a:pt x="1006" y="932"/>
                </a:cubicBezTo>
                <a:cubicBezTo>
                  <a:pt x="1015" y="932"/>
                  <a:pt x="1024" y="930"/>
                  <a:pt x="1023" y="916"/>
                </a:cubicBezTo>
                <a:cubicBezTo>
                  <a:pt x="1036" y="917"/>
                  <a:pt x="1039" y="927"/>
                  <a:pt x="1039" y="936"/>
                </a:cubicBezTo>
                <a:cubicBezTo>
                  <a:pt x="1050" y="929"/>
                  <a:pt x="1060" y="899"/>
                  <a:pt x="1018" y="892"/>
                </a:cubicBezTo>
                <a:cubicBezTo>
                  <a:pt x="1018" y="892"/>
                  <a:pt x="1018" y="892"/>
                  <a:pt x="1018" y="892"/>
                </a:cubicBezTo>
                <a:cubicBezTo>
                  <a:pt x="1025" y="886"/>
                  <a:pt x="1037" y="883"/>
                  <a:pt x="1044" y="891"/>
                </a:cubicBezTo>
                <a:cubicBezTo>
                  <a:pt x="1051" y="880"/>
                  <a:pt x="1034" y="858"/>
                  <a:pt x="1003" y="871"/>
                </a:cubicBezTo>
                <a:cubicBezTo>
                  <a:pt x="1003" y="871"/>
                  <a:pt x="989" y="852"/>
                  <a:pt x="948" y="899"/>
                </a:cubicBezTo>
                <a:cubicBezTo>
                  <a:pt x="943" y="895"/>
                  <a:pt x="937" y="891"/>
                  <a:pt x="933" y="887"/>
                </a:cubicBezTo>
                <a:cubicBezTo>
                  <a:pt x="917" y="872"/>
                  <a:pt x="876" y="832"/>
                  <a:pt x="876" y="832"/>
                </a:cubicBezTo>
                <a:cubicBezTo>
                  <a:pt x="876" y="810"/>
                  <a:pt x="873" y="767"/>
                  <a:pt x="844" y="741"/>
                </a:cubicBezTo>
                <a:cubicBezTo>
                  <a:pt x="831" y="730"/>
                  <a:pt x="819" y="724"/>
                  <a:pt x="793" y="720"/>
                </a:cubicBezTo>
                <a:cubicBezTo>
                  <a:pt x="793" y="720"/>
                  <a:pt x="805" y="700"/>
                  <a:pt x="807" y="692"/>
                </a:cubicBezTo>
                <a:cubicBezTo>
                  <a:pt x="830" y="715"/>
                  <a:pt x="877" y="722"/>
                  <a:pt x="877" y="683"/>
                </a:cubicBezTo>
                <a:cubicBezTo>
                  <a:pt x="915" y="721"/>
                  <a:pt x="950" y="700"/>
                  <a:pt x="950" y="676"/>
                </a:cubicBezTo>
                <a:cubicBezTo>
                  <a:pt x="951" y="688"/>
                  <a:pt x="954" y="701"/>
                  <a:pt x="958" y="712"/>
                </a:cubicBezTo>
                <a:cubicBezTo>
                  <a:pt x="963" y="724"/>
                  <a:pt x="980" y="773"/>
                  <a:pt x="1025" y="773"/>
                </a:cubicBezTo>
                <a:cubicBezTo>
                  <a:pt x="1026" y="790"/>
                  <a:pt x="1026" y="846"/>
                  <a:pt x="1079" y="859"/>
                </a:cubicBezTo>
                <a:cubicBezTo>
                  <a:pt x="1082" y="859"/>
                  <a:pt x="1085" y="860"/>
                  <a:pt x="1086" y="862"/>
                </a:cubicBezTo>
                <a:cubicBezTo>
                  <a:pt x="1108" y="889"/>
                  <a:pt x="1197" y="917"/>
                  <a:pt x="1208" y="909"/>
                </a:cubicBezTo>
                <a:cubicBezTo>
                  <a:pt x="1201" y="904"/>
                  <a:pt x="1190" y="898"/>
                  <a:pt x="1189" y="866"/>
                </a:cubicBezTo>
                <a:cubicBezTo>
                  <a:pt x="1187" y="845"/>
                  <a:pt x="1185" y="737"/>
                  <a:pt x="1185" y="585"/>
                </a:cubicBezTo>
                <a:cubicBezTo>
                  <a:pt x="1185" y="531"/>
                  <a:pt x="1179" y="357"/>
                  <a:pt x="1007" y="333"/>
                </a:cubicBezTo>
                <a:cubicBezTo>
                  <a:pt x="981" y="329"/>
                  <a:pt x="955" y="331"/>
                  <a:pt x="933" y="347"/>
                </a:cubicBezTo>
                <a:close/>
                <a:moveTo>
                  <a:pt x="2297" y="887"/>
                </a:moveTo>
                <a:cubicBezTo>
                  <a:pt x="2284" y="887"/>
                  <a:pt x="2276" y="879"/>
                  <a:pt x="2276" y="845"/>
                </a:cubicBezTo>
                <a:cubicBezTo>
                  <a:pt x="2276" y="682"/>
                  <a:pt x="2276" y="682"/>
                  <a:pt x="2276" y="682"/>
                </a:cubicBezTo>
                <a:cubicBezTo>
                  <a:pt x="2276" y="600"/>
                  <a:pt x="2228" y="566"/>
                  <a:pt x="2160" y="566"/>
                </a:cubicBezTo>
                <a:cubicBezTo>
                  <a:pt x="2120" y="566"/>
                  <a:pt x="2073" y="580"/>
                  <a:pt x="2047" y="612"/>
                </a:cubicBezTo>
                <a:cubicBezTo>
                  <a:pt x="2047" y="652"/>
                  <a:pt x="2047" y="652"/>
                  <a:pt x="2047" y="652"/>
                </a:cubicBezTo>
                <a:cubicBezTo>
                  <a:pt x="2055" y="652"/>
                  <a:pt x="2055" y="652"/>
                  <a:pt x="2055" y="652"/>
                </a:cubicBezTo>
                <a:cubicBezTo>
                  <a:pt x="2076" y="610"/>
                  <a:pt x="2105" y="598"/>
                  <a:pt x="2144" y="598"/>
                </a:cubicBezTo>
                <a:cubicBezTo>
                  <a:pt x="2194" y="598"/>
                  <a:pt x="2224" y="617"/>
                  <a:pt x="2224" y="688"/>
                </a:cubicBezTo>
                <a:cubicBezTo>
                  <a:pt x="2224" y="705"/>
                  <a:pt x="2212" y="711"/>
                  <a:pt x="2190" y="715"/>
                </a:cubicBezTo>
                <a:cubicBezTo>
                  <a:pt x="2123" y="728"/>
                  <a:pt x="2123" y="728"/>
                  <a:pt x="2123" y="728"/>
                </a:cubicBezTo>
                <a:cubicBezTo>
                  <a:pt x="2062" y="739"/>
                  <a:pt x="2018" y="767"/>
                  <a:pt x="2018" y="826"/>
                </a:cubicBezTo>
                <a:cubicBezTo>
                  <a:pt x="2018" y="881"/>
                  <a:pt x="2057" y="912"/>
                  <a:pt x="2117" y="912"/>
                </a:cubicBezTo>
                <a:cubicBezTo>
                  <a:pt x="2149" y="912"/>
                  <a:pt x="2188" y="897"/>
                  <a:pt x="2223" y="869"/>
                </a:cubicBezTo>
                <a:cubicBezTo>
                  <a:pt x="2227" y="883"/>
                  <a:pt x="2227" y="883"/>
                  <a:pt x="2227" y="883"/>
                </a:cubicBezTo>
                <a:cubicBezTo>
                  <a:pt x="2232" y="903"/>
                  <a:pt x="2246" y="912"/>
                  <a:pt x="2268" y="912"/>
                </a:cubicBezTo>
                <a:cubicBezTo>
                  <a:pt x="2276" y="912"/>
                  <a:pt x="2296" y="910"/>
                  <a:pt x="2317" y="900"/>
                </a:cubicBezTo>
                <a:cubicBezTo>
                  <a:pt x="2313" y="884"/>
                  <a:pt x="2313" y="884"/>
                  <a:pt x="2313" y="884"/>
                </a:cubicBezTo>
                <a:cubicBezTo>
                  <a:pt x="2309" y="885"/>
                  <a:pt x="2302" y="887"/>
                  <a:pt x="2297" y="887"/>
                </a:cubicBezTo>
                <a:close/>
                <a:moveTo>
                  <a:pt x="2224" y="837"/>
                </a:moveTo>
                <a:cubicBezTo>
                  <a:pt x="2197" y="865"/>
                  <a:pt x="2171" y="874"/>
                  <a:pt x="2144" y="874"/>
                </a:cubicBezTo>
                <a:cubicBezTo>
                  <a:pt x="2102" y="874"/>
                  <a:pt x="2081" y="854"/>
                  <a:pt x="2081" y="816"/>
                </a:cubicBezTo>
                <a:cubicBezTo>
                  <a:pt x="2081" y="766"/>
                  <a:pt x="2133" y="749"/>
                  <a:pt x="2180" y="742"/>
                </a:cubicBezTo>
                <a:cubicBezTo>
                  <a:pt x="2224" y="736"/>
                  <a:pt x="2224" y="736"/>
                  <a:pt x="2224" y="736"/>
                </a:cubicBezTo>
                <a:lnTo>
                  <a:pt x="2224" y="837"/>
                </a:lnTo>
                <a:close/>
                <a:moveTo>
                  <a:pt x="1760" y="633"/>
                </a:moveTo>
                <a:cubicBezTo>
                  <a:pt x="1727" y="633"/>
                  <a:pt x="1727" y="633"/>
                  <a:pt x="1727" y="633"/>
                </a:cubicBezTo>
                <a:cubicBezTo>
                  <a:pt x="1727" y="468"/>
                  <a:pt x="1727" y="468"/>
                  <a:pt x="1727" y="468"/>
                </a:cubicBezTo>
                <a:cubicBezTo>
                  <a:pt x="1756" y="466"/>
                  <a:pt x="1809" y="464"/>
                  <a:pt x="1823" y="464"/>
                </a:cubicBezTo>
                <a:cubicBezTo>
                  <a:pt x="1842" y="464"/>
                  <a:pt x="1905" y="468"/>
                  <a:pt x="1944" y="474"/>
                </a:cubicBezTo>
                <a:cubicBezTo>
                  <a:pt x="1943" y="466"/>
                  <a:pt x="1942" y="456"/>
                  <a:pt x="1942" y="451"/>
                </a:cubicBezTo>
                <a:cubicBezTo>
                  <a:pt x="1942" y="448"/>
                  <a:pt x="1942" y="435"/>
                  <a:pt x="1944" y="428"/>
                </a:cubicBezTo>
                <a:cubicBezTo>
                  <a:pt x="1901" y="430"/>
                  <a:pt x="1826" y="433"/>
                  <a:pt x="1789" y="433"/>
                </a:cubicBezTo>
                <a:cubicBezTo>
                  <a:pt x="1774" y="433"/>
                  <a:pt x="1704" y="430"/>
                  <a:pt x="1662" y="428"/>
                </a:cubicBezTo>
                <a:cubicBezTo>
                  <a:pt x="1667" y="464"/>
                  <a:pt x="1668" y="576"/>
                  <a:pt x="1668" y="650"/>
                </a:cubicBezTo>
                <a:cubicBezTo>
                  <a:pt x="1668" y="733"/>
                  <a:pt x="1666" y="833"/>
                  <a:pt x="1662" y="905"/>
                </a:cubicBezTo>
                <a:cubicBezTo>
                  <a:pt x="1673" y="904"/>
                  <a:pt x="1688" y="903"/>
                  <a:pt x="1700" y="903"/>
                </a:cubicBezTo>
                <a:cubicBezTo>
                  <a:pt x="1729" y="903"/>
                  <a:pt x="1773" y="905"/>
                  <a:pt x="1785" y="905"/>
                </a:cubicBezTo>
                <a:cubicBezTo>
                  <a:pt x="1892" y="906"/>
                  <a:pt x="1973" y="862"/>
                  <a:pt x="1973" y="765"/>
                </a:cubicBezTo>
                <a:cubicBezTo>
                  <a:pt x="1973" y="646"/>
                  <a:pt x="1829" y="633"/>
                  <a:pt x="1760" y="633"/>
                </a:cubicBezTo>
                <a:close/>
                <a:moveTo>
                  <a:pt x="1783" y="868"/>
                </a:moveTo>
                <a:cubicBezTo>
                  <a:pt x="1764" y="868"/>
                  <a:pt x="1744" y="868"/>
                  <a:pt x="1727" y="867"/>
                </a:cubicBezTo>
                <a:cubicBezTo>
                  <a:pt x="1727" y="668"/>
                  <a:pt x="1727" y="668"/>
                  <a:pt x="1727" y="668"/>
                </a:cubicBezTo>
                <a:cubicBezTo>
                  <a:pt x="1852" y="668"/>
                  <a:pt x="1905" y="692"/>
                  <a:pt x="1905" y="765"/>
                </a:cubicBezTo>
                <a:cubicBezTo>
                  <a:pt x="1905" y="832"/>
                  <a:pt x="1860" y="868"/>
                  <a:pt x="1783" y="868"/>
                </a:cubicBezTo>
                <a:close/>
                <a:moveTo>
                  <a:pt x="4136" y="592"/>
                </a:moveTo>
                <a:cubicBezTo>
                  <a:pt x="4172" y="592"/>
                  <a:pt x="4204" y="607"/>
                  <a:pt x="4227" y="644"/>
                </a:cubicBezTo>
                <a:cubicBezTo>
                  <a:pt x="4235" y="644"/>
                  <a:pt x="4235" y="644"/>
                  <a:pt x="4235" y="644"/>
                </a:cubicBezTo>
                <a:cubicBezTo>
                  <a:pt x="4252" y="595"/>
                  <a:pt x="4252" y="595"/>
                  <a:pt x="4252" y="595"/>
                </a:cubicBezTo>
                <a:cubicBezTo>
                  <a:pt x="4210" y="573"/>
                  <a:pt x="4172" y="566"/>
                  <a:pt x="4138" y="566"/>
                </a:cubicBezTo>
                <a:cubicBezTo>
                  <a:pt x="4032" y="566"/>
                  <a:pt x="3960" y="634"/>
                  <a:pt x="3960" y="740"/>
                </a:cubicBezTo>
                <a:cubicBezTo>
                  <a:pt x="3960" y="841"/>
                  <a:pt x="4027" y="912"/>
                  <a:pt x="4130" y="912"/>
                </a:cubicBezTo>
                <a:cubicBezTo>
                  <a:pt x="4170" y="912"/>
                  <a:pt x="4206" y="902"/>
                  <a:pt x="4237" y="881"/>
                </a:cubicBezTo>
                <a:cubicBezTo>
                  <a:pt x="4245" y="849"/>
                  <a:pt x="4245" y="849"/>
                  <a:pt x="4245" y="849"/>
                </a:cubicBezTo>
                <a:cubicBezTo>
                  <a:pt x="4239" y="841"/>
                  <a:pt x="4239" y="841"/>
                  <a:pt x="4239" y="841"/>
                </a:cubicBezTo>
                <a:cubicBezTo>
                  <a:pt x="4201" y="883"/>
                  <a:pt x="4177" y="887"/>
                  <a:pt x="4150" y="887"/>
                </a:cubicBezTo>
                <a:cubicBezTo>
                  <a:pt x="4068" y="887"/>
                  <a:pt x="4022" y="822"/>
                  <a:pt x="4022" y="738"/>
                </a:cubicBezTo>
                <a:cubicBezTo>
                  <a:pt x="4022" y="666"/>
                  <a:pt x="4059" y="592"/>
                  <a:pt x="4136" y="592"/>
                </a:cubicBezTo>
                <a:close/>
                <a:moveTo>
                  <a:pt x="4468" y="592"/>
                </a:moveTo>
                <a:cubicBezTo>
                  <a:pt x="4504" y="592"/>
                  <a:pt x="4536" y="607"/>
                  <a:pt x="4559" y="644"/>
                </a:cubicBezTo>
                <a:cubicBezTo>
                  <a:pt x="4567" y="644"/>
                  <a:pt x="4567" y="644"/>
                  <a:pt x="4567" y="644"/>
                </a:cubicBezTo>
                <a:cubicBezTo>
                  <a:pt x="4584" y="595"/>
                  <a:pt x="4584" y="595"/>
                  <a:pt x="4584" y="595"/>
                </a:cubicBezTo>
                <a:cubicBezTo>
                  <a:pt x="4542" y="573"/>
                  <a:pt x="4504" y="566"/>
                  <a:pt x="4470" y="566"/>
                </a:cubicBezTo>
                <a:cubicBezTo>
                  <a:pt x="4364" y="566"/>
                  <a:pt x="4292" y="634"/>
                  <a:pt x="4292" y="740"/>
                </a:cubicBezTo>
                <a:cubicBezTo>
                  <a:pt x="4292" y="841"/>
                  <a:pt x="4359" y="912"/>
                  <a:pt x="4461" y="912"/>
                </a:cubicBezTo>
                <a:cubicBezTo>
                  <a:pt x="4502" y="912"/>
                  <a:pt x="4538" y="902"/>
                  <a:pt x="4569" y="881"/>
                </a:cubicBezTo>
                <a:cubicBezTo>
                  <a:pt x="4577" y="849"/>
                  <a:pt x="4577" y="849"/>
                  <a:pt x="4577" y="849"/>
                </a:cubicBezTo>
                <a:cubicBezTo>
                  <a:pt x="4571" y="841"/>
                  <a:pt x="4571" y="841"/>
                  <a:pt x="4571" y="841"/>
                </a:cubicBezTo>
                <a:cubicBezTo>
                  <a:pt x="4533" y="883"/>
                  <a:pt x="4509" y="887"/>
                  <a:pt x="4482" y="887"/>
                </a:cubicBezTo>
                <a:cubicBezTo>
                  <a:pt x="4400" y="887"/>
                  <a:pt x="4354" y="822"/>
                  <a:pt x="4354" y="738"/>
                </a:cubicBezTo>
                <a:cubicBezTo>
                  <a:pt x="4354" y="666"/>
                  <a:pt x="4391" y="592"/>
                  <a:pt x="4468" y="592"/>
                </a:cubicBezTo>
                <a:close/>
                <a:moveTo>
                  <a:pt x="4919" y="575"/>
                </a:moveTo>
                <a:cubicBezTo>
                  <a:pt x="4911" y="575"/>
                  <a:pt x="4906" y="574"/>
                  <a:pt x="4899" y="573"/>
                </a:cubicBezTo>
                <a:cubicBezTo>
                  <a:pt x="4868" y="616"/>
                  <a:pt x="4739" y="780"/>
                  <a:pt x="4703" y="824"/>
                </a:cubicBezTo>
                <a:cubicBezTo>
                  <a:pt x="4702" y="805"/>
                  <a:pt x="4702" y="767"/>
                  <a:pt x="4702" y="739"/>
                </a:cubicBezTo>
                <a:cubicBezTo>
                  <a:pt x="4702" y="705"/>
                  <a:pt x="4702" y="622"/>
                  <a:pt x="4708" y="573"/>
                </a:cubicBezTo>
                <a:cubicBezTo>
                  <a:pt x="4698" y="573"/>
                  <a:pt x="4684" y="575"/>
                  <a:pt x="4677" y="575"/>
                </a:cubicBezTo>
                <a:cubicBezTo>
                  <a:pt x="4669" y="575"/>
                  <a:pt x="4655" y="573"/>
                  <a:pt x="4643" y="573"/>
                </a:cubicBezTo>
                <a:cubicBezTo>
                  <a:pt x="4649" y="622"/>
                  <a:pt x="4649" y="705"/>
                  <a:pt x="4649" y="739"/>
                </a:cubicBezTo>
                <a:cubicBezTo>
                  <a:pt x="4649" y="767"/>
                  <a:pt x="4649" y="855"/>
                  <a:pt x="4643" y="905"/>
                </a:cubicBezTo>
                <a:cubicBezTo>
                  <a:pt x="4649" y="905"/>
                  <a:pt x="4660" y="903"/>
                  <a:pt x="4664" y="903"/>
                </a:cubicBezTo>
                <a:cubicBezTo>
                  <a:pt x="4671" y="903"/>
                  <a:pt x="4677" y="904"/>
                  <a:pt x="4683" y="905"/>
                </a:cubicBezTo>
                <a:cubicBezTo>
                  <a:pt x="4721" y="849"/>
                  <a:pt x="4839" y="694"/>
                  <a:pt x="4884" y="649"/>
                </a:cubicBezTo>
                <a:cubicBezTo>
                  <a:pt x="4884" y="663"/>
                  <a:pt x="4885" y="705"/>
                  <a:pt x="4885" y="739"/>
                </a:cubicBezTo>
                <a:cubicBezTo>
                  <a:pt x="4885" y="767"/>
                  <a:pt x="4884" y="855"/>
                  <a:pt x="4879" y="905"/>
                </a:cubicBezTo>
                <a:cubicBezTo>
                  <a:pt x="4889" y="904"/>
                  <a:pt x="4902" y="903"/>
                  <a:pt x="4913" y="903"/>
                </a:cubicBezTo>
                <a:cubicBezTo>
                  <a:pt x="4923" y="903"/>
                  <a:pt x="4934" y="904"/>
                  <a:pt x="4944" y="905"/>
                </a:cubicBezTo>
                <a:cubicBezTo>
                  <a:pt x="4938" y="855"/>
                  <a:pt x="4938" y="767"/>
                  <a:pt x="4938" y="739"/>
                </a:cubicBezTo>
                <a:cubicBezTo>
                  <a:pt x="4938" y="705"/>
                  <a:pt x="4938" y="622"/>
                  <a:pt x="4944" y="573"/>
                </a:cubicBezTo>
                <a:cubicBezTo>
                  <a:pt x="4936" y="573"/>
                  <a:pt x="4922" y="575"/>
                  <a:pt x="4919" y="575"/>
                </a:cubicBezTo>
                <a:close/>
                <a:moveTo>
                  <a:pt x="5316" y="573"/>
                </a:moveTo>
                <a:cubicBezTo>
                  <a:pt x="5308" y="573"/>
                  <a:pt x="5295" y="575"/>
                  <a:pt x="5291" y="575"/>
                </a:cubicBezTo>
                <a:cubicBezTo>
                  <a:pt x="5283" y="575"/>
                  <a:pt x="5278" y="574"/>
                  <a:pt x="5271" y="573"/>
                </a:cubicBezTo>
                <a:cubicBezTo>
                  <a:pt x="5240" y="616"/>
                  <a:pt x="5111" y="780"/>
                  <a:pt x="5075" y="824"/>
                </a:cubicBezTo>
                <a:cubicBezTo>
                  <a:pt x="5075" y="805"/>
                  <a:pt x="5074" y="767"/>
                  <a:pt x="5074" y="739"/>
                </a:cubicBezTo>
                <a:cubicBezTo>
                  <a:pt x="5074" y="705"/>
                  <a:pt x="5075" y="622"/>
                  <a:pt x="5080" y="573"/>
                </a:cubicBezTo>
                <a:cubicBezTo>
                  <a:pt x="5070" y="573"/>
                  <a:pt x="5056" y="575"/>
                  <a:pt x="5049" y="575"/>
                </a:cubicBezTo>
                <a:cubicBezTo>
                  <a:pt x="5041" y="575"/>
                  <a:pt x="5027" y="573"/>
                  <a:pt x="5016" y="573"/>
                </a:cubicBezTo>
                <a:cubicBezTo>
                  <a:pt x="5021" y="622"/>
                  <a:pt x="5021" y="705"/>
                  <a:pt x="5021" y="739"/>
                </a:cubicBezTo>
                <a:cubicBezTo>
                  <a:pt x="5021" y="767"/>
                  <a:pt x="5021" y="855"/>
                  <a:pt x="5016" y="905"/>
                </a:cubicBezTo>
                <a:cubicBezTo>
                  <a:pt x="5021" y="905"/>
                  <a:pt x="5032" y="903"/>
                  <a:pt x="5036" y="903"/>
                </a:cubicBezTo>
                <a:cubicBezTo>
                  <a:pt x="5044" y="903"/>
                  <a:pt x="5050" y="904"/>
                  <a:pt x="5055" y="905"/>
                </a:cubicBezTo>
                <a:cubicBezTo>
                  <a:pt x="5093" y="849"/>
                  <a:pt x="5211" y="694"/>
                  <a:pt x="5256" y="649"/>
                </a:cubicBezTo>
                <a:cubicBezTo>
                  <a:pt x="5257" y="663"/>
                  <a:pt x="5257" y="705"/>
                  <a:pt x="5257" y="739"/>
                </a:cubicBezTo>
                <a:cubicBezTo>
                  <a:pt x="5257" y="767"/>
                  <a:pt x="5257" y="855"/>
                  <a:pt x="5251" y="905"/>
                </a:cubicBezTo>
                <a:cubicBezTo>
                  <a:pt x="5261" y="904"/>
                  <a:pt x="5274" y="903"/>
                  <a:pt x="5285" y="903"/>
                </a:cubicBezTo>
                <a:cubicBezTo>
                  <a:pt x="5295" y="903"/>
                  <a:pt x="5306" y="904"/>
                  <a:pt x="5316" y="905"/>
                </a:cubicBezTo>
                <a:cubicBezTo>
                  <a:pt x="5310" y="855"/>
                  <a:pt x="5310" y="767"/>
                  <a:pt x="5310" y="739"/>
                </a:cubicBezTo>
                <a:cubicBezTo>
                  <a:pt x="5310" y="705"/>
                  <a:pt x="5310" y="622"/>
                  <a:pt x="5316" y="573"/>
                </a:cubicBezTo>
                <a:close/>
                <a:moveTo>
                  <a:pt x="3402" y="428"/>
                </a:moveTo>
                <a:cubicBezTo>
                  <a:pt x="3385" y="428"/>
                  <a:pt x="3356" y="430"/>
                  <a:pt x="3333" y="430"/>
                </a:cubicBezTo>
                <a:cubicBezTo>
                  <a:pt x="3318" y="430"/>
                  <a:pt x="3288" y="428"/>
                  <a:pt x="3266" y="428"/>
                </a:cubicBezTo>
                <a:cubicBezTo>
                  <a:pt x="3271" y="464"/>
                  <a:pt x="3272" y="576"/>
                  <a:pt x="3272" y="650"/>
                </a:cubicBezTo>
                <a:cubicBezTo>
                  <a:pt x="3272" y="733"/>
                  <a:pt x="3270" y="833"/>
                  <a:pt x="3266" y="905"/>
                </a:cubicBezTo>
                <a:cubicBezTo>
                  <a:pt x="3277" y="904"/>
                  <a:pt x="3291" y="903"/>
                  <a:pt x="3302" y="903"/>
                </a:cubicBezTo>
                <a:cubicBezTo>
                  <a:pt x="3314" y="903"/>
                  <a:pt x="3325" y="904"/>
                  <a:pt x="3336" y="905"/>
                </a:cubicBezTo>
                <a:cubicBezTo>
                  <a:pt x="3332" y="872"/>
                  <a:pt x="3331" y="832"/>
                  <a:pt x="3331" y="799"/>
                </a:cubicBezTo>
                <a:cubicBezTo>
                  <a:pt x="3331" y="686"/>
                  <a:pt x="3331" y="686"/>
                  <a:pt x="3331" y="686"/>
                </a:cubicBezTo>
                <a:cubicBezTo>
                  <a:pt x="3343" y="687"/>
                  <a:pt x="3368" y="688"/>
                  <a:pt x="3374" y="688"/>
                </a:cubicBezTo>
                <a:cubicBezTo>
                  <a:pt x="3481" y="688"/>
                  <a:pt x="3571" y="654"/>
                  <a:pt x="3571" y="547"/>
                </a:cubicBezTo>
                <a:cubicBezTo>
                  <a:pt x="3571" y="464"/>
                  <a:pt x="3524" y="428"/>
                  <a:pt x="3402" y="428"/>
                </a:cubicBezTo>
                <a:close/>
                <a:moveTo>
                  <a:pt x="3358" y="654"/>
                </a:moveTo>
                <a:cubicBezTo>
                  <a:pt x="3352" y="654"/>
                  <a:pt x="3339" y="652"/>
                  <a:pt x="3331" y="651"/>
                </a:cubicBezTo>
                <a:cubicBezTo>
                  <a:pt x="3331" y="466"/>
                  <a:pt x="3331" y="466"/>
                  <a:pt x="3331" y="466"/>
                </a:cubicBezTo>
                <a:cubicBezTo>
                  <a:pt x="3340" y="465"/>
                  <a:pt x="3378" y="464"/>
                  <a:pt x="3389" y="464"/>
                </a:cubicBezTo>
                <a:cubicBezTo>
                  <a:pt x="3453" y="464"/>
                  <a:pt x="3504" y="482"/>
                  <a:pt x="3504" y="547"/>
                </a:cubicBezTo>
                <a:cubicBezTo>
                  <a:pt x="3504" y="617"/>
                  <a:pt x="3450" y="654"/>
                  <a:pt x="3358" y="654"/>
                </a:cubicBezTo>
                <a:close/>
                <a:moveTo>
                  <a:pt x="3028" y="573"/>
                </a:moveTo>
                <a:cubicBezTo>
                  <a:pt x="3018" y="573"/>
                  <a:pt x="3002" y="575"/>
                  <a:pt x="2996" y="575"/>
                </a:cubicBezTo>
                <a:cubicBezTo>
                  <a:pt x="2988" y="575"/>
                  <a:pt x="2973" y="573"/>
                  <a:pt x="2964" y="573"/>
                </a:cubicBezTo>
                <a:cubicBezTo>
                  <a:pt x="2953" y="591"/>
                  <a:pt x="2842" y="717"/>
                  <a:pt x="2820" y="717"/>
                </a:cubicBezTo>
                <a:cubicBezTo>
                  <a:pt x="2810" y="717"/>
                  <a:pt x="2810" y="717"/>
                  <a:pt x="2810" y="717"/>
                </a:cubicBezTo>
                <a:cubicBezTo>
                  <a:pt x="2810" y="705"/>
                  <a:pt x="2810" y="622"/>
                  <a:pt x="2816" y="573"/>
                </a:cubicBezTo>
                <a:cubicBezTo>
                  <a:pt x="2806" y="573"/>
                  <a:pt x="2792" y="575"/>
                  <a:pt x="2785" y="575"/>
                </a:cubicBezTo>
                <a:cubicBezTo>
                  <a:pt x="2777" y="575"/>
                  <a:pt x="2763" y="573"/>
                  <a:pt x="2751" y="573"/>
                </a:cubicBezTo>
                <a:cubicBezTo>
                  <a:pt x="2757" y="622"/>
                  <a:pt x="2757" y="705"/>
                  <a:pt x="2757" y="739"/>
                </a:cubicBezTo>
                <a:cubicBezTo>
                  <a:pt x="2757" y="767"/>
                  <a:pt x="2757" y="855"/>
                  <a:pt x="2751" y="905"/>
                </a:cubicBezTo>
                <a:cubicBezTo>
                  <a:pt x="2761" y="904"/>
                  <a:pt x="2774" y="903"/>
                  <a:pt x="2785" y="903"/>
                </a:cubicBezTo>
                <a:cubicBezTo>
                  <a:pt x="2795" y="903"/>
                  <a:pt x="2806" y="904"/>
                  <a:pt x="2816" y="905"/>
                </a:cubicBezTo>
                <a:cubicBezTo>
                  <a:pt x="2810" y="855"/>
                  <a:pt x="2810" y="759"/>
                  <a:pt x="2810" y="735"/>
                </a:cubicBezTo>
                <a:cubicBezTo>
                  <a:pt x="2820" y="735"/>
                  <a:pt x="2820" y="735"/>
                  <a:pt x="2820" y="735"/>
                </a:cubicBezTo>
                <a:cubicBezTo>
                  <a:pt x="2861" y="780"/>
                  <a:pt x="2935" y="867"/>
                  <a:pt x="2960" y="905"/>
                </a:cubicBezTo>
                <a:cubicBezTo>
                  <a:pt x="2973" y="904"/>
                  <a:pt x="2991" y="903"/>
                  <a:pt x="3003" y="903"/>
                </a:cubicBezTo>
                <a:cubicBezTo>
                  <a:pt x="3012" y="903"/>
                  <a:pt x="3025" y="904"/>
                  <a:pt x="3042" y="905"/>
                </a:cubicBezTo>
                <a:cubicBezTo>
                  <a:pt x="2995" y="855"/>
                  <a:pt x="2891" y="737"/>
                  <a:pt x="2871" y="713"/>
                </a:cubicBezTo>
                <a:lnTo>
                  <a:pt x="3028" y="573"/>
                </a:lnTo>
                <a:close/>
                <a:moveTo>
                  <a:pt x="2631" y="575"/>
                </a:moveTo>
                <a:cubicBezTo>
                  <a:pt x="2623" y="575"/>
                  <a:pt x="2609" y="573"/>
                  <a:pt x="2598" y="573"/>
                </a:cubicBezTo>
                <a:cubicBezTo>
                  <a:pt x="2603" y="622"/>
                  <a:pt x="2604" y="705"/>
                  <a:pt x="2604" y="709"/>
                </a:cubicBezTo>
                <a:cubicBezTo>
                  <a:pt x="2584" y="710"/>
                  <a:pt x="2542" y="711"/>
                  <a:pt x="2521" y="711"/>
                </a:cubicBezTo>
                <a:cubicBezTo>
                  <a:pt x="2500" y="711"/>
                  <a:pt x="2460" y="710"/>
                  <a:pt x="2432" y="709"/>
                </a:cubicBezTo>
                <a:cubicBezTo>
                  <a:pt x="2432" y="705"/>
                  <a:pt x="2433" y="623"/>
                  <a:pt x="2438" y="573"/>
                </a:cubicBezTo>
                <a:cubicBezTo>
                  <a:pt x="2428" y="573"/>
                  <a:pt x="2414" y="575"/>
                  <a:pt x="2407" y="575"/>
                </a:cubicBezTo>
                <a:cubicBezTo>
                  <a:pt x="2399" y="575"/>
                  <a:pt x="2385" y="573"/>
                  <a:pt x="2374" y="573"/>
                </a:cubicBezTo>
                <a:cubicBezTo>
                  <a:pt x="2379" y="622"/>
                  <a:pt x="2379" y="705"/>
                  <a:pt x="2379" y="739"/>
                </a:cubicBezTo>
                <a:cubicBezTo>
                  <a:pt x="2379" y="767"/>
                  <a:pt x="2379" y="855"/>
                  <a:pt x="2374" y="905"/>
                </a:cubicBezTo>
                <a:cubicBezTo>
                  <a:pt x="2383" y="904"/>
                  <a:pt x="2397" y="903"/>
                  <a:pt x="2408" y="903"/>
                </a:cubicBezTo>
                <a:cubicBezTo>
                  <a:pt x="2418" y="903"/>
                  <a:pt x="2428" y="904"/>
                  <a:pt x="2438" y="905"/>
                </a:cubicBezTo>
                <a:cubicBezTo>
                  <a:pt x="2433" y="855"/>
                  <a:pt x="2432" y="767"/>
                  <a:pt x="2432" y="744"/>
                </a:cubicBezTo>
                <a:cubicBezTo>
                  <a:pt x="2458" y="742"/>
                  <a:pt x="2502" y="741"/>
                  <a:pt x="2520" y="741"/>
                </a:cubicBezTo>
                <a:cubicBezTo>
                  <a:pt x="2535" y="741"/>
                  <a:pt x="2575" y="744"/>
                  <a:pt x="2604" y="746"/>
                </a:cubicBezTo>
                <a:cubicBezTo>
                  <a:pt x="2604" y="767"/>
                  <a:pt x="2603" y="855"/>
                  <a:pt x="2598" y="905"/>
                </a:cubicBezTo>
                <a:cubicBezTo>
                  <a:pt x="2607" y="904"/>
                  <a:pt x="2621" y="903"/>
                  <a:pt x="2632" y="903"/>
                </a:cubicBezTo>
                <a:cubicBezTo>
                  <a:pt x="2642" y="903"/>
                  <a:pt x="2652" y="904"/>
                  <a:pt x="2662" y="905"/>
                </a:cubicBezTo>
                <a:cubicBezTo>
                  <a:pt x="2657" y="855"/>
                  <a:pt x="2656" y="767"/>
                  <a:pt x="2656" y="739"/>
                </a:cubicBezTo>
                <a:cubicBezTo>
                  <a:pt x="2656" y="705"/>
                  <a:pt x="2657" y="622"/>
                  <a:pt x="2662" y="573"/>
                </a:cubicBezTo>
                <a:cubicBezTo>
                  <a:pt x="2652" y="573"/>
                  <a:pt x="2638" y="575"/>
                  <a:pt x="2631" y="575"/>
                </a:cubicBezTo>
                <a:close/>
                <a:moveTo>
                  <a:pt x="3751" y="566"/>
                </a:moveTo>
                <a:cubicBezTo>
                  <a:pt x="3650" y="566"/>
                  <a:pt x="3581" y="637"/>
                  <a:pt x="3581" y="746"/>
                </a:cubicBezTo>
                <a:cubicBezTo>
                  <a:pt x="3581" y="838"/>
                  <a:pt x="3644" y="912"/>
                  <a:pt x="3745" y="912"/>
                </a:cubicBezTo>
                <a:cubicBezTo>
                  <a:pt x="3848" y="912"/>
                  <a:pt x="3913" y="838"/>
                  <a:pt x="3913" y="737"/>
                </a:cubicBezTo>
                <a:cubicBezTo>
                  <a:pt x="3913" y="638"/>
                  <a:pt x="3851" y="566"/>
                  <a:pt x="3751" y="566"/>
                </a:cubicBezTo>
                <a:close/>
                <a:moveTo>
                  <a:pt x="3744" y="887"/>
                </a:moveTo>
                <a:cubicBezTo>
                  <a:pt x="3674" y="887"/>
                  <a:pt x="3643" y="818"/>
                  <a:pt x="3643" y="744"/>
                </a:cubicBezTo>
                <a:cubicBezTo>
                  <a:pt x="3643" y="666"/>
                  <a:pt x="3678" y="592"/>
                  <a:pt x="3749" y="592"/>
                </a:cubicBezTo>
                <a:cubicBezTo>
                  <a:pt x="3823" y="592"/>
                  <a:pt x="3851" y="663"/>
                  <a:pt x="3851" y="734"/>
                </a:cubicBezTo>
                <a:cubicBezTo>
                  <a:pt x="3851" y="822"/>
                  <a:pt x="3811" y="887"/>
                  <a:pt x="3744" y="8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Logo_CB_ENG" hidden="1"/>
          <p:cNvSpPr>
            <a:spLocks noEditPoints="1"/>
          </p:cNvSpPr>
          <p:nvPr userDrawn="1"/>
        </p:nvSpPr>
        <p:spPr bwMode="auto">
          <a:xfrm>
            <a:off x="422879" y="431800"/>
            <a:ext cx="3955096" cy="901109"/>
          </a:xfrm>
          <a:custGeom>
            <a:avLst/>
            <a:gdLst>
              <a:gd name="T0" fmla="*/ 2104 w 7372"/>
              <a:gd name="T1" fmla="*/ 820 h 1679"/>
              <a:gd name="T2" fmla="*/ 2179 w 7372"/>
              <a:gd name="T3" fmla="*/ 587 h 1679"/>
              <a:gd name="T4" fmla="*/ 2249 w 7372"/>
              <a:gd name="T5" fmla="*/ 1095 h 1679"/>
              <a:gd name="T6" fmla="*/ 2917 w 7372"/>
              <a:gd name="T7" fmla="*/ 1119 h 1679"/>
              <a:gd name="T8" fmla="*/ 2611 w 7372"/>
              <a:gd name="T9" fmla="*/ 813 h 1679"/>
              <a:gd name="T10" fmla="*/ 2689 w 7372"/>
              <a:gd name="T11" fmla="*/ 1151 h 1679"/>
              <a:gd name="T12" fmla="*/ 2917 w 7372"/>
              <a:gd name="T13" fmla="*/ 1119 h 1679"/>
              <a:gd name="T14" fmla="*/ 2824 w 7372"/>
              <a:gd name="T15" fmla="*/ 1056 h 1679"/>
              <a:gd name="T16" fmla="*/ 3011 w 7372"/>
              <a:gd name="T17" fmla="*/ 722 h 1679"/>
              <a:gd name="T18" fmla="*/ 3193 w 7372"/>
              <a:gd name="T19" fmla="*/ 761 h 1679"/>
              <a:gd name="T20" fmla="*/ 3364 w 7372"/>
              <a:gd name="T21" fmla="*/ 849 h 1679"/>
              <a:gd name="T22" fmla="*/ 3556 w 7372"/>
              <a:gd name="T23" fmla="*/ 737 h 1679"/>
              <a:gd name="T24" fmla="*/ 3482 w 7372"/>
              <a:gd name="T25" fmla="*/ 1142 h 1679"/>
              <a:gd name="T26" fmla="*/ 3800 w 7372"/>
              <a:gd name="T27" fmla="*/ 1139 h 1679"/>
              <a:gd name="T28" fmla="*/ 4308 w 7372"/>
              <a:gd name="T29" fmla="*/ 1151 h 1679"/>
              <a:gd name="T30" fmla="*/ 4441 w 7372"/>
              <a:gd name="T31" fmla="*/ 926 h 1679"/>
              <a:gd name="T32" fmla="*/ 4576 w 7372"/>
              <a:gd name="T33" fmla="*/ 744 h 1679"/>
              <a:gd name="T34" fmla="*/ 4667 w 7372"/>
              <a:gd name="T35" fmla="*/ 1139 h 1679"/>
              <a:gd name="T36" fmla="*/ 4789 w 7372"/>
              <a:gd name="T37" fmla="*/ 745 h 1679"/>
              <a:gd name="T38" fmla="*/ 4813 w 7372"/>
              <a:gd name="T39" fmla="*/ 524 h 1679"/>
              <a:gd name="T40" fmla="*/ 5116 w 7372"/>
              <a:gd name="T41" fmla="*/ 539 h 1679"/>
              <a:gd name="T42" fmla="*/ 5227 w 7372"/>
              <a:gd name="T43" fmla="*/ 849 h 1679"/>
              <a:gd name="T44" fmla="*/ 5225 w 7372"/>
              <a:gd name="T45" fmla="*/ 805 h 1679"/>
              <a:gd name="T46" fmla="*/ 5950 w 7372"/>
              <a:gd name="T47" fmla="*/ 725 h 1679"/>
              <a:gd name="T48" fmla="*/ 5673 w 7372"/>
              <a:gd name="T49" fmla="*/ 725 h 1679"/>
              <a:gd name="T50" fmla="*/ 5907 w 7372"/>
              <a:gd name="T51" fmla="*/ 1142 h 1679"/>
              <a:gd name="T52" fmla="*/ 6237 w 7372"/>
              <a:gd name="T53" fmla="*/ 898 h 1679"/>
              <a:gd name="T54" fmla="*/ 6088 w 7372"/>
              <a:gd name="T55" fmla="*/ 842 h 1679"/>
              <a:gd name="T56" fmla="*/ 6190 w 7372"/>
              <a:gd name="T57" fmla="*/ 1151 h 1679"/>
              <a:gd name="T58" fmla="*/ 6643 w 7372"/>
              <a:gd name="T59" fmla="*/ 803 h 1679"/>
              <a:gd name="T60" fmla="*/ 6547 w 7372"/>
              <a:gd name="T61" fmla="*/ 1119 h 1679"/>
              <a:gd name="T62" fmla="*/ 6846 w 7372"/>
              <a:gd name="T63" fmla="*/ 524 h 1679"/>
              <a:gd name="T64" fmla="*/ 6804 w 7372"/>
              <a:gd name="T65" fmla="*/ 722 h 1679"/>
              <a:gd name="T66" fmla="*/ 6885 w 7372"/>
              <a:gd name="T67" fmla="*/ 722 h 1679"/>
              <a:gd name="T68" fmla="*/ 7176 w 7372"/>
              <a:gd name="T69" fmla="*/ 714 h 1679"/>
              <a:gd name="T70" fmla="*/ 7257 w 7372"/>
              <a:gd name="T71" fmla="*/ 868 h 1679"/>
              <a:gd name="T72" fmla="*/ 7261 w 7372"/>
              <a:gd name="T73" fmla="*/ 1114 h 1679"/>
              <a:gd name="T74" fmla="*/ 7076 w 7372"/>
              <a:gd name="T75" fmla="*/ 1029 h 1679"/>
              <a:gd name="T76" fmla="*/ 839 w 7372"/>
              <a:gd name="T77" fmla="*/ 1679 h 1679"/>
              <a:gd name="T78" fmla="*/ 1614 w 7372"/>
              <a:gd name="T79" fmla="*/ 840 h 1679"/>
              <a:gd name="T80" fmla="*/ 1074 w 7372"/>
              <a:gd name="T81" fmla="*/ 642 h 1679"/>
              <a:gd name="T82" fmla="*/ 1194 w 7372"/>
              <a:gd name="T83" fmla="*/ 362 h 1679"/>
              <a:gd name="T84" fmla="*/ 839 w 7372"/>
              <a:gd name="T85" fmla="*/ 524 h 1679"/>
              <a:gd name="T86" fmla="*/ 485 w 7372"/>
              <a:gd name="T87" fmla="*/ 362 h 1679"/>
              <a:gd name="T88" fmla="*/ 605 w 7372"/>
              <a:gd name="T89" fmla="*/ 642 h 1679"/>
              <a:gd name="T90" fmla="*/ 184 w 7372"/>
              <a:gd name="T91" fmla="*/ 738 h 1679"/>
              <a:gd name="T92" fmla="*/ 471 w 7372"/>
              <a:gd name="T93" fmla="*/ 898 h 1679"/>
              <a:gd name="T94" fmla="*/ 574 w 7372"/>
              <a:gd name="T95" fmla="*/ 1050 h 1679"/>
              <a:gd name="T96" fmla="*/ 368 w 7372"/>
              <a:gd name="T97" fmla="*/ 1180 h 1679"/>
              <a:gd name="T98" fmla="*/ 511 w 7372"/>
              <a:gd name="T99" fmla="*/ 1261 h 1679"/>
              <a:gd name="T100" fmla="*/ 636 w 7372"/>
              <a:gd name="T101" fmla="*/ 1078 h 1679"/>
              <a:gd name="T102" fmla="*/ 619 w 7372"/>
              <a:gd name="T103" fmla="*/ 1332 h 1679"/>
              <a:gd name="T104" fmla="*/ 792 w 7372"/>
              <a:gd name="T105" fmla="*/ 1423 h 1679"/>
              <a:gd name="T106" fmla="*/ 976 w 7372"/>
              <a:gd name="T107" fmla="*/ 1381 h 1679"/>
              <a:gd name="T108" fmla="*/ 931 w 7372"/>
              <a:gd name="T109" fmla="*/ 1043 h 1679"/>
              <a:gd name="T110" fmla="*/ 1157 w 7372"/>
              <a:gd name="T111" fmla="*/ 1169 h 1679"/>
              <a:gd name="T112" fmla="*/ 1269 w 7372"/>
              <a:gd name="T113" fmla="*/ 1176 h 1679"/>
              <a:gd name="T114" fmla="*/ 1265 w 7372"/>
              <a:gd name="T115" fmla="*/ 1098 h 1679"/>
              <a:gd name="T116" fmla="*/ 1018 w 7372"/>
              <a:gd name="T117" fmla="*/ 872 h 1679"/>
              <a:gd name="T118" fmla="*/ 1370 w 7372"/>
              <a:gd name="T119" fmla="*/ 1087 h 1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72" h="1679">
                <a:moveTo>
                  <a:pt x="2337" y="814"/>
                </a:moveTo>
                <a:cubicBezTo>
                  <a:pt x="2422" y="785"/>
                  <a:pt x="2470" y="743"/>
                  <a:pt x="2470" y="667"/>
                </a:cubicBezTo>
                <a:cubicBezTo>
                  <a:pt x="2470" y="561"/>
                  <a:pt x="2377" y="539"/>
                  <a:pt x="2259" y="539"/>
                </a:cubicBezTo>
                <a:cubicBezTo>
                  <a:pt x="2244" y="539"/>
                  <a:pt x="2205" y="541"/>
                  <a:pt x="2182" y="541"/>
                </a:cubicBezTo>
                <a:cubicBezTo>
                  <a:pt x="2169" y="541"/>
                  <a:pt x="2118" y="540"/>
                  <a:pt x="2098" y="539"/>
                </a:cubicBezTo>
                <a:cubicBezTo>
                  <a:pt x="2103" y="584"/>
                  <a:pt x="2104" y="726"/>
                  <a:pt x="2104" y="820"/>
                </a:cubicBezTo>
                <a:cubicBezTo>
                  <a:pt x="2104" y="924"/>
                  <a:pt x="2103" y="1050"/>
                  <a:pt x="2098" y="1142"/>
                </a:cubicBezTo>
                <a:cubicBezTo>
                  <a:pt x="2109" y="1141"/>
                  <a:pt x="2137" y="1139"/>
                  <a:pt x="2147" y="1139"/>
                </a:cubicBezTo>
                <a:cubicBezTo>
                  <a:pt x="2172" y="1139"/>
                  <a:pt x="2222" y="1142"/>
                  <a:pt x="2253" y="1142"/>
                </a:cubicBezTo>
                <a:cubicBezTo>
                  <a:pt x="2385" y="1142"/>
                  <a:pt x="2489" y="1087"/>
                  <a:pt x="2489" y="965"/>
                </a:cubicBezTo>
                <a:cubicBezTo>
                  <a:pt x="2489" y="894"/>
                  <a:pt x="2456" y="839"/>
                  <a:pt x="2337" y="814"/>
                </a:cubicBezTo>
                <a:close/>
                <a:moveTo>
                  <a:pt x="2179" y="587"/>
                </a:moveTo>
                <a:cubicBezTo>
                  <a:pt x="2196" y="586"/>
                  <a:pt x="2229" y="585"/>
                  <a:pt x="2249" y="585"/>
                </a:cubicBezTo>
                <a:cubicBezTo>
                  <a:pt x="2324" y="585"/>
                  <a:pt x="2385" y="613"/>
                  <a:pt x="2385" y="684"/>
                </a:cubicBezTo>
                <a:cubicBezTo>
                  <a:pt x="2385" y="760"/>
                  <a:pt x="2315" y="798"/>
                  <a:pt x="2223" y="798"/>
                </a:cubicBezTo>
                <a:cubicBezTo>
                  <a:pt x="2203" y="798"/>
                  <a:pt x="2188" y="798"/>
                  <a:pt x="2179" y="797"/>
                </a:cubicBezTo>
                <a:lnTo>
                  <a:pt x="2179" y="587"/>
                </a:lnTo>
                <a:close/>
                <a:moveTo>
                  <a:pt x="2249" y="1095"/>
                </a:moveTo>
                <a:cubicBezTo>
                  <a:pt x="2228" y="1095"/>
                  <a:pt x="2197" y="1095"/>
                  <a:pt x="2179" y="1094"/>
                </a:cubicBezTo>
                <a:cubicBezTo>
                  <a:pt x="2179" y="842"/>
                  <a:pt x="2179" y="842"/>
                  <a:pt x="2179" y="842"/>
                </a:cubicBezTo>
                <a:cubicBezTo>
                  <a:pt x="2202" y="842"/>
                  <a:pt x="2202" y="842"/>
                  <a:pt x="2202" y="842"/>
                </a:cubicBezTo>
                <a:cubicBezTo>
                  <a:pt x="2364" y="842"/>
                  <a:pt x="2405" y="890"/>
                  <a:pt x="2405" y="964"/>
                </a:cubicBezTo>
                <a:cubicBezTo>
                  <a:pt x="2405" y="1060"/>
                  <a:pt x="2334" y="1095"/>
                  <a:pt x="2249" y="1095"/>
                </a:cubicBezTo>
                <a:close/>
                <a:moveTo>
                  <a:pt x="2917" y="1119"/>
                </a:moveTo>
                <a:cubicBezTo>
                  <a:pt x="2900" y="1119"/>
                  <a:pt x="2891" y="1114"/>
                  <a:pt x="2891" y="1066"/>
                </a:cubicBezTo>
                <a:cubicBezTo>
                  <a:pt x="2891" y="866"/>
                  <a:pt x="2891" y="866"/>
                  <a:pt x="2891" y="866"/>
                </a:cubicBezTo>
                <a:cubicBezTo>
                  <a:pt x="2891" y="758"/>
                  <a:pt x="2830" y="714"/>
                  <a:pt x="2743" y="714"/>
                </a:cubicBezTo>
                <a:cubicBezTo>
                  <a:pt x="2693" y="714"/>
                  <a:pt x="2649" y="728"/>
                  <a:pt x="2601" y="764"/>
                </a:cubicBezTo>
                <a:cubicBezTo>
                  <a:pt x="2601" y="813"/>
                  <a:pt x="2601" y="813"/>
                  <a:pt x="2601" y="813"/>
                </a:cubicBezTo>
                <a:cubicBezTo>
                  <a:pt x="2611" y="813"/>
                  <a:pt x="2611" y="813"/>
                  <a:pt x="2611" y="813"/>
                </a:cubicBezTo>
                <a:cubicBezTo>
                  <a:pt x="2634" y="764"/>
                  <a:pt x="2674" y="746"/>
                  <a:pt x="2723" y="746"/>
                </a:cubicBezTo>
                <a:cubicBezTo>
                  <a:pt x="2786" y="746"/>
                  <a:pt x="2824" y="778"/>
                  <a:pt x="2824" y="868"/>
                </a:cubicBezTo>
                <a:cubicBezTo>
                  <a:pt x="2824" y="889"/>
                  <a:pt x="2809" y="897"/>
                  <a:pt x="2781" y="902"/>
                </a:cubicBezTo>
                <a:cubicBezTo>
                  <a:pt x="2681" y="920"/>
                  <a:pt x="2681" y="920"/>
                  <a:pt x="2681" y="920"/>
                </a:cubicBezTo>
                <a:cubicBezTo>
                  <a:pt x="2615" y="932"/>
                  <a:pt x="2565" y="967"/>
                  <a:pt x="2565" y="1041"/>
                </a:cubicBezTo>
                <a:cubicBezTo>
                  <a:pt x="2565" y="1111"/>
                  <a:pt x="2614" y="1151"/>
                  <a:pt x="2689" y="1151"/>
                </a:cubicBezTo>
                <a:cubicBezTo>
                  <a:pt x="2730" y="1151"/>
                  <a:pt x="2779" y="1132"/>
                  <a:pt x="2824" y="1096"/>
                </a:cubicBezTo>
                <a:cubicBezTo>
                  <a:pt x="2829" y="1114"/>
                  <a:pt x="2829" y="1114"/>
                  <a:pt x="2829" y="1114"/>
                </a:cubicBezTo>
                <a:cubicBezTo>
                  <a:pt x="2835" y="1139"/>
                  <a:pt x="2853" y="1151"/>
                  <a:pt x="2880" y="1151"/>
                </a:cubicBezTo>
                <a:cubicBezTo>
                  <a:pt x="2889" y="1151"/>
                  <a:pt x="2907" y="1149"/>
                  <a:pt x="2940" y="1138"/>
                </a:cubicBezTo>
                <a:cubicBezTo>
                  <a:pt x="2935" y="1117"/>
                  <a:pt x="2935" y="1117"/>
                  <a:pt x="2935" y="1117"/>
                </a:cubicBezTo>
                <a:cubicBezTo>
                  <a:pt x="2930" y="1118"/>
                  <a:pt x="2923" y="1119"/>
                  <a:pt x="2917" y="1119"/>
                </a:cubicBezTo>
                <a:close/>
                <a:moveTo>
                  <a:pt x="2824" y="1056"/>
                </a:moveTo>
                <a:cubicBezTo>
                  <a:pt x="2790" y="1091"/>
                  <a:pt x="2757" y="1103"/>
                  <a:pt x="2724" y="1103"/>
                </a:cubicBezTo>
                <a:cubicBezTo>
                  <a:pt x="2670" y="1103"/>
                  <a:pt x="2644" y="1077"/>
                  <a:pt x="2644" y="1029"/>
                </a:cubicBezTo>
                <a:cubicBezTo>
                  <a:pt x="2644" y="966"/>
                  <a:pt x="2710" y="945"/>
                  <a:pt x="2770" y="936"/>
                </a:cubicBezTo>
                <a:cubicBezTo>
                  <a:pt x="2824" y="928"/>
                  <a:pt x="2824" y="928"/>
                  <a:pt x="2824" y="928"/>
                </a:cubicBezTo>
                <a:lnTo>
                  <a:pt x="2824" y="1056"/>
                </a:lnTo>
                <a:close/>
                <a:moveTo>
                  <a:pt x="3364" y="849"/>
                </a:moveTo>
                <a:cubicBezTo>
                  <a:pt x="3364" y="764"/>
                  <a:pt x="3301" y="714"/>
                  <a:pt x="3221" y="714"/>
                </a:cubicBezTo>
                <a:cubicBezTo>
                  <a:pt x="3168" y="714"/>
                  <a:pt x="3115" y="737"/>
                  <a:pt x="3088" y="787"/>
                </a:cubicBezTo>
                <a:cubicBezTo>
                  <a:pt x="3088" y="772"/>
                  <a:pt x="3091" y="736"/>
                  <a:pt x="3092" y="722"/>
                </a:cubicBezTo>
                <a:cubicBezTo>
                  <a:pt x="3080" y="723"/>
                  <a:pt x="3062" y="725"/>
                  <a:pt x="3053" y="725"/>
                </a:cubicBezTo>
                <a:cubicBezTo>
                  <a:pt x="3043" y="725"/>
                  <a:pt x="3025" y="723"/>
                  <a:pt x="3011" y="722"/>
                </a:cubicBezTo>
                <a:cubicBezTo>
                  <a:pt x="3018" y="784"/>
                  <a:pt x="3018" y="890"/>
                  <a:pt x="3018" y="932"/>
                </a:cubicBezTo>
                <a:cubicBezTo>
                  <a:pt x="3018" y="967"/>
                  <a:pt x="3018" y="1079"/>
                  <a:pt x="3011" y="1142"/>
                </a:cubicBezTo>
                <a:cubicBezTo>
                  <a:pt x="3023" y="1140"/>
                  <a:pt x="3040" y="1139"/>
                  <a:pt x="3054" y="1139"/>
                </a:cubicBezTo>
                <a:cubicBezTo>
                  <a:pt x="3067" y="1139"/>
                  <a:pt x="3080" y="1140"/>
                  <a:pt x="3092" y="1142"/>
                </a:cubicBezTo>
                <a:cubicBezTo>
                  <a:pt x="3086" y="1079"/>
                  <a:pt x="3085" y="958"/>
                  <a:pt x="3085" y="943"/>
                </a:cubicBezTo>
                <a:cubicBezTo>
                  <a:pt x="3085" y="864"/>
                  <a:pt x="3091" y="761"/>
                  <a:pt x="3193" y="761"/>
                </a:cubicBezTo>
                <a:cubicBezTo>
                  <a:pt x="3257" y="761"/>
                  <a:pt x="3295" y="805"/>
                  <a:pt x="3295" y="932"/>
                </a:cubicBezTo>
                <a:cubicBezTo>
                  <a:pt x="3295" y="967"/>
                  <a:pt x="3295" y="1079"/>
                  <a:pt x="3288" y="1142"/>
                </a:cubicBezTo>
                <a:cubicBezTo>
                  <a:pt x="3300" y="1140"/>
                  <a:pt x="3317" y="1139"/>
                  <a:pt x="3331" y="1139"/>
                </a:cubicBezTo>
                <a:cubicBezTo>
                  <a:pt x="3344" y="1139"/>
                  <a:pt x="3357" y="1140"/>
                  <a:pt x="3369" y="1142"/>
                </a:cubicBezTo>
                <a:cubicBezTo>
                  <a:pt x="3363" y="1079"/>
                  <a:pt x="3362" y="967"/>
                  <a:pt x="3362" y="932"/>
                </a:cubicBezTo>
                <a:cubicBezTo>
                  <a:pt x="3362" y="905"/>
                  <a:pt x="3364" y="870"/>
                  <a:pt x="3364" y="849"/>
                </a:cubicBezTo>
                <a:close/>
                <a:moveTo>
                  <a:pt x="3831" y="722"/>
                </a:moveTo>
                <a:cubicBezTo>
                  <a:pt x="3819" y="723"/>
                  <a:pt x="3799" y="725"/>
                  <a:pt x="3791" y="725"/>
                </a:cubicBezTo>
                <a:cubicBezTo>
                  <a:pt x="3781" y="725"/>
                  <a:pt x="3762" y="723"/>
                  <a:pt x="3750" y="722"/>
                </a:cubicBezTo>
                <a:cubicBezTo>
                  <a:pt x="3737" y="745"/>
                  <a:pt x="3597" y="905"/>
                  <a:pt x="3569" y="905"/>
                </a:cubicBezTo>
                <a:cubicBezTo>
                  <a:pt x="3556" y="905"/>
                  <a:pt x="3556" y="905"/>
                  <a:pt x="3556" y="905"/>
                </a:cubicBezTo>
                <a:cubicBezTo>
                  <a:pt x="3556" y="737"/>
                  <a:pt x="3556" y="737"/>
                  <a:pt x="3556" y="737"/>
                </a:cubicBezTo>
                <a:cubicBezTo>
                  <a:pt x="3556" y="672"/>
                  <a:pt x="3557" y="551"/>
                  <a:pt x="3563" y="488"/>
                </a:cubicBezTo>
                <a:cubicBezTo>
                  <a:pt x="3551" y="489"/>
                  <a:pt x="3533" y="491"/>
                  <a:pt x="3524" y="491"/>
                </a:cubicBezTo>
                <a:cubicBezTo>
                  <a:pt x="3514" y="491"/>
                  <a:pt x="3496" y="489"/>
                  <a:pt x="3482" y="488"/>
                </a:cubicBezTo>
                <a:cubicBezTo>
                  <a:pt x="3489" y="551"/>
                  <a:pt x="3490" y="672"/>
                  <a:pt x="3490" y="737"/>
                </a:cubicBezTo>
                <a:cubicBezTo>
                  <a:pt x="3490" y="893"/>
                  <a:pt x="3490" y="893"/>
                  <a:pt x="3490" y="893"/>
                </a:cubicBezTo>
                <a:cubicBezTo>
                  <a:pt x="3490" y="958"/>
                  <a:pt x="3489" y="1079"/>
                  <a:pt x="3482" y="1142"/>
                </a:cubicBezTo>
                <a:cubicBezTo>
                  <a:pt x="3494" y="1140"/>
                  <a:pt x="3511" y="1139"/>
                  <a:pt x="3525" y="1139"/>
                </a:cubicBezTo>
                <a:cubicBezTo>
                  <a:pt x="3538" y="1139"/>
                  <a:pt x="3551" y="1140"/>
                  <a:pt x="3563" y="1142"/>
                </a:cubicBezTo>
                <a:cubicBezTo>
                  <a:pt x="3557" y="1079"/>
                  <a:pt x="3556" y="958"/>
                  <a:pt x="3556" y="927"/>
                </a:cubicBezTo>
                <a:cubicBezTo>
                  <a:pt x="3569" y="927"/>
                  <a:pt x="3569" y="927"/>
                  <a:pt x="3569" y="927"/>
                </a:cubicBezTo>
                <a:cubicBezTo>
                  <a:pt x="3621" y="983"/>
                  <a:pt x="3714" y="1094"/>
                  <a:pt x="3745" y="1142"/>
                </a:cubicBezTo>
                <a:cubicBezTo>
                  <a:pt x="3762" y="1140"/>
                  <a:pt x="3785" y="1139"/>
                  <a:pt x="3800" y="1139"/>
                </a:cubicBezTo>
                <a:cubicBezTo>
                  <a:pt x="3811" y="1139"/>
                  <a:pt x="3827" y="1140"/>
                  <a:pt x="3850" y="1142"/>
                </a:cubicBezTo>
                <a:cubicBezTo>
                  <a:pt x="3790" y="1078"/>
                  <a:pt x="3658" y="929"/>
                  <a:pt x="3633" y="900"/>
                </a:cubicBezTo>
                <a:lnTo>
                  <a:pt x="3831" y="722"/>
                </a:lnTo>
                <a:close/>
                <a:moveTo>
                  <a:pt x="4315" y="714"/>
                </a:moveTo>
                <a:cubicBezTo>
                  <a:pt x="4188" y="714"/>
                  <a:pt x="4100" y="803"/>
                  <a:pt x="4100" y="941"/>
                </a:cubicBezTo>
                <a:cubicBezTo>
                  <a:pt x="4100" y="1057"/>
                  <a:pt x="4180" y="1151"/>
                  <a:pt x="4308" y="1151"/>
                </a:cubicBezTo>
                <a:cubicBezTo>
                  <a:pt x="4438" y="1151"/>
                  <a:pt x="4520" y="1056"/>
                  <a:pt x="4520" y="929"/>
                </a:cubicBezTo>
                <a:cubicBezTo>
                  <a:pt x="4520" y="805"/>
                  <a:pt x="4441" y="714"/>
                  <a:pt x="4315" y="714"/>
                </a:cubicBezTo>
                <a:close/>
                <a:moveTo>
                  <a:pt x="4306" y="1119"/>
                </a:moveTo>
                <a:cubicBezTo>
                  <a:pt x="4218" y="1119"/>
                  <a:pt x="4179" y="1032"/>
                  <a:pt x="4179" y="939"/>
                </a:cubicBezTo>
                <a:cubicBezTo>
                  <a:pt x="4179" y="840"/>
                  <a:pt x="4223" y="746"/>
                  <a:pt x="4313" y="746"/>
                </a:cubicBezTo>
                <a:cubicBezTo>
                  <a:pt x="4406" y="746"/>
                  <a:pt x="4441" y="837"/>
                  <a:pt x="4441" y="926"/>
                </a:cubicBezTo>
                <a:cubicBezTo>
                  <a:pt x="4441" y="1037"/>
                  <a:pt x="4390" y="1119"/>
                  <a:pt x="4306" y="1119"/>
                </a:cubicBezTo>
                <a:close/>
                <a:moveTo>
                  <a:pt x="4793" y="484"/>
                </a:moveTo>
                <a:cubicBezTo>
                  <a:pt x="4724" y="484"/>
                  <a:pt x="4632" y="590"/>
                  <a:pt x="4632" y="725"/>
                </a:cubicBezTo>
                <a:cubicBezTo>
                  <a:pt x="4618" y="725"/>
                  <a:pt x="4618" y="725"/>
                  <a:pt x="4618" y="725"/>
                </a:cubicBezTo>
                <a:cubicBezTo>
                  <a:pt x="4605" y="725"/>
                  <a:pt x="4592" y="724"/>
                  <a:pt x="4574" y="718"/>
                </a:cubicBezTo>
                <a:cubicBezTo>
                  <a:pt x="4575" y="727"/>
                  <a:pt x="4576" y="740"/>
                  <a:pt x="4576" y="744"/>
                </a:cubicBezTo>
                <a:cubicBezTo>
                  <a:pt x="4576" y="748"/>
                  <a:pt x="4575" y="760"/>
                  <a:pt x="4574" y="769"/>
                </a:cubicBezTo>
                <a:cubicBezTo>
                  <a:pt x="4599" y="763"/>
                  <a:pt x="4610" y="762"/>
                  <a:pt x="4618" y="762"/>
                </a:cubicBezTo>
                <a:cubicBezTo>
                  <a:pt x="4632" y="762"/>
                  <a:pt x="4632" y="762"/>
                  <a:pt x="4632" y="762"/>
                </a:cubicBezTo>
                <a:cubicBezTo>
                  <a:pt x="4632" y="893"/>
                  <a:pt x="4632" y="893"/>
                  <a:pt x="4632" y="893"/>
                </a:cubicBezTo>
                <a:cubicBezTo>
                  <a:pt x="4632" y="958"/>
                  <a:pt x="4631" y="1079"/>
                  <a:pt x="4624" y="1142"/>
                </a:cubicBezTo>
                <a:cubicBezTo>
                  <a:pt x="4637" y="1140"/>
                  <a:pt x="4653" y="1139"/>
                  <a:pt x="4667" y="1139"/>
                </a:cubicBezTo>
                <a:cubicBezTo>
                  <a:pt x="4680" y="1139"/>
                  <a:pt x="4693" y="1140"/>
                  <a:pt x="4706" y="1142"/>
                </a:cubicBezTo>
                <a:cubicBezTo>
                  <a:pt x="4699" y="1079"/>
                  <a:pt x="4698" y="958"/>
                  <a:pt x="4698" y="893"/>
                </a:cubicBezTo>
                <a:cubicBezTo>
                  <a:pt x="4698" y="762"/>
                  <a:pt x="4698" y="762"/>
                  <a:pt x="4698" y="762"/>
                </a:cubicBezTo>
                <a:cubicBezTo>
                  <a:pt x="4723" y="762"/>
                  <a:pt x="4723" y="762"/>
                  <a:pt x="4723" y="762"/>
                </a:cubicBezTo>
                <a:cubicBezTo>
                  <a:pt x="4733" y="762"/>
                  <a:pt x="4763" y="764"/>
                  <a:pt x="4791" y="769"/>
                </a:cubicBezTo>
                <a:cubicBezTo>
                  <a:pt x="4790" y="762"/>
                  <a:pt x="4789" y="752"/>
                  <a:pt x="4789" y="745"/>
                </a:cubicBezTo>
                <a:cubicBezTo>
                  <a:pt x="4789" y="738"/>
                  <a:pt x="4790" y="726"/>
                  <a:pt x="4791" y="718"/>
                </a:cubicBezTo>
                <a:cubicBezTo>
                  <a:pt x="4764" y="721"/>
                  <a:pt x="4724" y="725"/>
                  <a:pt x="4700" y="725"/>
                </a:cubicBezTo>
                <a:cubicBezTo>
                  <a:pt x="4694" y="680"/>
                  <a:pt x="4692" y="643"/>
                  <a:pt x="4692" y="624"/>
                </a:cubicBezTo>
                <a:cubicBezTo>
                  <a:pt x="4692" y="575"/>
                  <a:pt x="4717" y="550"/>
                  <a:pt x="4765" y="550"/>
                </a:cubicBezTo>
                <a:cubicBezTo>
                  <a:pt x="4775" y="550"/>
                  <a:pt x="4789" y="553"/>
                  <a:pt x="4816" y="563"/>
                </a:cubicBezTo>
                <a:cubicBezTo>
                  <a:pt x="4815" y="549"/>
                  <a:pt x="4813" y="532"/>
                  <a:pt x="4813" y="524"/>
                </a:cubicBezTo>
                <a:cubicBezTo>
                  <a:pt x="4813" y="517"/>
                  <a:pt x="4815" y="498"/>
                  <a:pt x="4816" y="487"/>
                </a:cubicBezTo>
                <a:cubicBezTo>
                  <a:pt x="4810" y="485"/>
                  <a:pt x="4804" y="484"/>
                  <a:pt x="4793" y="484"/>
                </a:cubicBezTo>
                <a:close/>
                <a:moveTo>
                  <a:pt x="5499" y="676"/>
                </a:moveTo>
                <a:cubicBezTo>
                  <a:pt x="5499" y="585"/>
                  <a:pt x="5431" y="539"/>
                  <a:pt x="5325" y="539"/>
                </a:cubicBezTo>
                <a:cubicBezTo>
                  <a:pt x="5294" y="539"/>
                  <a:pt x="5233" y="541"/>
                  <a:pt x="5211" y="541"/>
                </a:cubicBezTo>
                <a:cubicBezTo>
                  <a:pt x="5191" y="541"/>
                  <a:pt x="5140" y="540"/>
                  <a:pt x="5116" y="539"/>
                </a:cubicBezTo>
                <a:cubicBezTo>
                  <a:pt x="5122" y="584"/>
                  <a:pt x="5123" y="726"/>
                  <a:pt x="5123" y="820"/>
                </a:cubicBezTo>
                <a:cubicBezTo>
                  <a:pt x="5123" y="924"/>
                  <a:pt x="5121" y="1051"/>
                  <a:pt x="5116" y="1142"/>
                </a:cubicBezTo>
                <a:cubicBezTo>
                  <a:pt x="5129" y="1140"/>
                  <a:pt x="5147" y="1139"/>
                  <a:pt x="5162" y="1139"/>
                </a:cubicBezTo>
                <a:cubicBezTo>
                  <a:pt x="5176" y="1139"/>
                  <a:pt x="5190" y="1140"/>
                  <a:pt x="5204" y="1142"/>
                </a:cubicBezTo>
                <a:cubicBezTo>
                  <a:pt x="5198" y="1051"/>
                  <a:pt x="5197" y="949"/>
                  <a:pt x="5197" y="849"/>
                </a:cubicBezTo>
                <a:cubicBezTo>
                  <a:pt x="5227" y="849"/>
                  <a:pt x="5227" y="849"/>
                  <a:pt x="5227" y="849"/>
                </a:cubicBezTo>
                <a:cubicBezTo>
                  <a:pt x="5295" y="929"/>
                  <a:pt x="5394" y="1056"/>
                  <a:pt x="5453" y="1142"/>
                </a:cubicBezTo>
                <a:cubicBezTo>
                  <a:pt x="5469" y="1140"/>
                  <a:pt x="5489" y="1139"/>
                  <a:pt x="5508" y="1139"/>
                </a:cubicBezTo>
                <a:cubicBezTo>
                  <a:pt x="5525" y="1139"/>
                  <a:pt x="5547" y="1140"/>
                  <a:pt x="5566" y="1142"/>
                </a:cubicBezTo>
                <a:cubicBezTo>
                  <a:pt x="5508" y="1076"/>
                  <a:pt x="5475" y="1037"/>
                  <a:pt x="5321" y="840"/>
                </a:cubicBezTo>
                <a:cubicBezTo>
                  <a:pt x="5440" y="827"/>
                  <a:pt x="5499" y="757"/>
                  <a:pt x="5499" y="676"/>
                </a:cubicBezTo>
                <a:close/>
                <a:moveTo>
                  <a:pt x="5225" y="805"/>
                </a:moveTo>
                <a:cubicBezTo>
                  <a:pt x="5197" y="805"/>
                  <a:pt x="5197" y="805"/>
                  <a:pt x="5197" y="805"/>
                </a:cubicBezTo>
                <a:cubicBezTo>
                  <a:pt x="5197" y="588"/>
                  <a:pt x="5197" y="588"/>
                  <a:pt x="5197" y="588"/>
                </a:cubicBezTo>
                <a:cubicBezTo>
                  <a:pt x="5209" y="586"/>
                  <a:pt x="5237" y="585"/>
                  <a:pt x="5265" y="585"/>
                </a:cubicBezTo>
                <a:cubicBezTo>
                  <a:pt x="5362" y="585"/>
                  <a:pt x="5410" y="623"/>
                  <a:pt x="5410" y="685"/>
                </a:cubicBezTo>
                <a:cubicBezTo>
                  <a:pt x="5410" y="785"/>
                  <a:pt x="5304" y="805"/>
                  <a:pt x="5225" y="805"/>
                </a:cubicBezTo>
                <a:close/>
                <a:moveTo>
                  <a:pt x="5950" y="725"/>
                </a:moveTo>
                <a:cubicBezTo>
                  <a:pt x="5940" y="725"/>
                  <a:pt x="5921" y="723"/>
                  <a:pt x="5907" y="722"/>
                </a:cubicBezTo>
                <a:cubicBezTo>
                  <a:pt x="5914" y="785"/>
                  <a:pt x="5915" y="906"/>
                  <a:pt x="5915" y="921"/>
                </a:cubicBezTo>
                <a:cubicBezTo>
                  <a:pt x="5915" y="1000"/>
                  <a:pt x="5908" y="1104"/>
                  <a:pt x="5807" y="1104"/>
                </a:cubicBezTo>
                <a:cubicBezTo>
                  <a:pt x="5742" y="1104"/>
                  <a:pt x="5704" y="1059"/>
                  <a:pt x="5704" y="932"/>
                </a:cubicBezTo>
                <a:cubicBezTo>
                  <a:pt x="5704" y="897"/>
                  <a:pt x="5705" y="785"/>
                  <a:pt x="5712" y="722"/>
                </a:cubicBezTo>
                <a:cubicBezTo>
                  <a:pt x="5699" y="723"/>
                  <a:pt x="5682" y="725"/>
                  <a:pt x="5673" y="725"/>
                </a:cubicBezTo>
                <a:cubicBezTo>
                  <a:pt x="5663" y="725"/>
                  <a:pt x="5645" y="723"/>
                  <a:pt x="5630" y="722"/>
                </a:cubicBezTo>
                <a:cubicBezTo>
                  <a:pt x="5637" y="785"/>
                  <a:pt x="5638" y="897"/>
                  <a:pt x="5638" y="932"/>
                </a:cubicBezTo>
                <a:cubicBezTo>
                  <a:pt x="5638" y="959"/>
                  <a:pt x="5635" y="994"/>
                  <a:pt x="5635" y="1015"/>
                </a:cubicBezTo>
                <a:cubicBezTo>
                  <a:pt x="5635" y="1100"/>
                  <a:pt x="5698" y="1151"/>
                  <a:pt x="5779" y="1151"/>
                </a:cubicBezTo>
                <a:cubicBezTo>
                  <a:pt x="5831" y="1151"/>
                  <a:pt x="5884" y="1127"/>
                  <a:pt x="5911" y="1077"/>
                </a:cubicBezTo>
                <a:cubicBezTo>
                  <a:pt x="5911" y="1092"/>
                  <a:pt x="5909" y="1128"/>
                  <a:pt x="5907" y="1142"/>
                </a:cubicBezTo>
                <a:cubicBezTo>
                  <a:pt x="5920" y="1140"/>
                  <a:pt x="5936" y="1139"/>
                  <a:pt x="5950" y="1139"/>
                </a:cubicBezTo>
                <a:cubicBezTo>
                  <a:pt x="5963" y="1139"/>
                  <a:pt x="5976" y="1140"/>
                  <a:pt x="5989" y="1142"/>
                </a:cubicBezTo>
                <a:cubicBezTo>
                  <a:pt x="5982" y="1079"/>
                  <a:pt x="5981" y="967"/>
                  <a:pt x="5981" y="932"/>
                </a:cubicBezTo>
                <a:cubicBezTo>
                  <a:pt x="5981" y="889"/>
                  <a:pt x="5982" y="784"/>
                  <a:pt x="5989" y="722"/>
                </a:cubicBezTo>
                <a:cubicBezTo>
                  <a:pt x="5976" y="723"/>
                  <a:pt x="5959" y="725"/>
                  <a:pt x="5950" y="725"/>
                </a:cubicBezTo>
                <a:close/>
                <a:moveTo>
                  <a:pt x="6237" y="898"/>
                </a:moveTo>
                <a:cubicBezTo>
                  <a:pt x="6189" y="886"/>
                  <a:pt x="6146" y="866"/>
                  <a:pt x="6146" y="814"/>
                </a:cubicBezTo>
                <a:cubicBezTo>
                  <a:pt x="6146" y="773"/>
                  <a:pt x="6177" y="746"/>
                  <a:pt x="6217" y="746"/>
                </a:cubicBezTo>
                <a:cubicBezTo>
                  <a:pt x="6247" y="746"/>
                  <a:pt x="6277" y="757"/>
                  <a:pt x="6302" y="803"/>
                </a:cubicBezTo>
                <a:cubicBezTo>
                  <a:pt x="6309" y="783"/>
                  <a:pt x="6319" y="759"/>
                  <a:pt x="6327" y="742"/>
                </a:cubicBezTo>
                <a:cubicBezTo>
                  <a:pt x="6299" y="724"/>
                  <a:pt x="6273" y="714"/>
                  <a:pt x="6229" y="714"/>
                </a:cubicBezTo>
                <a:cubicBezTo>
                  <a:pt x="6146" y="714"/>
                  <a:pt x="6088" y="764"/>
                  <a:pt x="6088" y="842"/>
                </a:cubicBezTo>
                <a:cubicBezTo>
                  <a:pt x="6088" y="910"/>
                  <a:pt x="6130" y="942"/>
                  <a:pt x="6194" y="959"/>
                </a:cubicBezTo>
                <a:cubicBezTo>
                  <a:pt x="6247" y="974"/>
                  <a:pt x="6292" y="988"/>
                  <a:pt x="6292" y="1042"/>
                </a:cubicBezTo>
                <a:cubicBezTo>
                  <a:pt x="6292" y="1090"/>
                  <a:pt x="6254" y="1119"/>
                  <a:pt x="6206" y="1119"/>
                </a:cubicBezTo>
                <a:cubicBezTo>
                  <a:pt x="6171" y="1119"/>
                  <a:pt x="6139" y="1108"/>
                  <a:pt x="6107" y="1056"/>
                </a:cubicBezTo>
                <a:cubicBezTo>
                  <a:pt x="6102" y="1073"/>
                  <a:pt x="6090" y="1100"/>
                  <a:pt x="6081" y="1117"/>
                </a:cubicBezTo>
                <a:cubicBezTo>
                  <a:pt x="6111" y="1139"/>
                  <a:pt x="6148" y="1151"/>
                  <a:pt x="6190" y="1151"/>
                </a:cubicBezTo>
                <a:cubicBezTo>
                  <a:pt x="6273" y="1151"/>
                  <a:pt x="6350" y="1090"/>
                  <a:pt x="6350" y="1011"/>
                </a:cubicBezTo>
                <a:cubicBezTo>
                  <a:pt x="6350" y="939"/>
                  <a:pt x="6309" y="916"/>
                  <a:pt x="6237" y="898"/>
                </a:cubicBezTo>
                <a:close/>
                <a:moveTo>
                  <a:pt x="6578" y="898"/>
                </a:moveTo>
                <a:cubicBezTo>
                  <a:pt x="6530" y="886"/>
                  <a:pt x="6487" y="866"/>
                  <a:pt x="6487" y="814"/>
                </a:cubicBezTo>
                <a:cubicBezTo>
                  <a:pt x="6487" y="773"/>
                  <a:pt x="6518" y="746"/>
                  <a:pt x="6558" y="746"/>
                </a:cubicBezTo>
                <a:cubicBezTo>
                  <a:pt x="6588" y="746"/>
                  <a:pt x="6617" y="757"/>
                  <a:pt x="6643" y="803"/>
                </a:cubicBezTo>
                <a:cubicBezTo>
                  <a:pt x="6650" y="783"/>
                  <a:pt x="6660" y="759"/>
                  <a:pt x="6668" y="742"/>
                </a:cubicBezTo>
                <a:cubicBezTo>
                  <a:pt x="6640" y="724"/>
                  <a:pt x="6614" y="714"/>
                  <a:pt x="6570" y="714"/>
                </a:cubicBezTo>
                <a:cubicBezTo>
                  <a:pt x="6486" y="714"/>
                  <a:pt x="6429" y="764"/>
                  <a:pt x="6429" y="842"/>
                </a:cubicBezTo>
                <a:cubicBezTo>
                  <a:pt x="6429" y="910"/>
                  <a:pt x="6471" y="942"/>
                  <a:pt x="6535" y="959"/>
                </a:cubicBezTo>
                <a:cubicBezTo>
                  <a:pt x="6588" y="974"/>
                  <a:pt x="6633" y="988"/>
                  <a:pt x="6633" y="1042"/>
                </a:cubicBezTo>
                <a:cubicBezTo>
                  <a:pt x="6633" y="1090"/>
                  <a:pt x="6595" y="1119"/>
                  <a:pt x="6547" y="1119"/>
                </a:cubicBezTo>
                <a:cubicBezTo>
                  <a:pt x="6512" y="1119"/>
                  <a:pt x="6480" y="1108"/>
                  <a:pt x="6448" y="1056"/>
                </a:cubicBezTo>
                <a:cubicBezTo>
                  <a:pt x="6442" y="1073"/>
                  <a:pt x="6431" y="1100"/>
                  <a:pt x="6422" y="1117"/>
                </a:cubicBezTo>
                <a:cubicBezTo>
                  <a:pt x="6452" y="1139"/>
                  <a:pt x="6489" y="1151"/>
                  <a:pt x="6531" y="1151"/>
                </a:cubicBezTo>
                <a:cubicBezTo>
                  <a:pt x="6614" y="1151"/>
                  <a:pt x="6691" y="1090"/>
                  <a:pt x="6691" y="1011"/>
                </a:cubicBezTo>
                <a:cubicBezTo>
                  <a:pt x="6691" y="939"/>
                  <a:pt x="6650" y="916"/>
                  <a:pt x="6578" y="898"/>
                </a:cubicBezTo>
                <a:close/>
                <a:moveTo>
                  <a:pt x="6846" y="524"/>
                </a:moveTo>
                <a:cubicBezTo>
                  <a:pt x="6820" y="524"/>
                  <a:pt x="6801" y="543"/>
                  <a:pt x="6801" y="568"/>
                </a:cubicBezTo>
                <a:cubicBezTo>
                  <a:pt x="6801" y="594"/>
                  <a:pt x="6818" y="613"/>
                  <a:pt x="6846" y="613"/>
                </a:cubicBezTo>
                <a:cubicBezTo>
                  <a:pt x="6875" y="613"/>
                  <a:pt x="6891" y="594"/>
                  <a:pt x="6891" y="568"/>
                </a:cubicBezTo>
                <a:cubicBezTo>
                  <a:pt x="6891" y="538"/>
                  <a:pt x="6874" y="524"/>
                  <a:pt x="6846" y="524"/>
                </a:cubicBezTo>
                <a:close/>
                <a:moveTo>
                  <a:pt x="6846" y="725"/>
                </a:moveTo>
                <a:cubicBezTo>
                  <a:pt x="6836" y="725"/>
                  <a:pt x="6818" y="723"/>
                  <a:pt x="6804" y="722"/>
                </a:cubicBezTo>
                <a:cubicBezTo>
                  <a:pt x="6811" y="784"/>
                  <a:pt x="6811" y="890"/>
                  <a:pt x="6811" y="932"/>
                </a:cubicBezTo>
                <a:cubicBezTo>
                  <a:pt x="6811" y="967"/>
                  <a:pt x="6811" y="1079"/>
                  <a:pt x="6804" y="1142"/>
                </a:cubicBezTo>
                <a:cubicBezTo>
                  <a:pt x="6816" y="1140"/>
                  <a:pt x="6833" y="1139"/>
                  <a:pt x="6847" y="1139"/>
                </a:cubicBezTo>
                <a:cubicBezTo>
                  <a:pt x="6860" y="1139"/>
                  <a:pt x="6873" y="1140"/>
                  <a:pt x="6885" y="1142"/>
                </a:cubicBezTo>
                <a:cubicBezTo>
                  <a:pt x="6879" y="1079"/>
                  <a:pt x="6878" y="967"/>
                  <a:pt x="6878" y="932"/>
                </a:cubicBezTo>
                <a:cubicBezTo>
                  <a:pt x="6878" y="889"/>
                  <a:pt x="6879" y="784"/>
                  <a:pt x="6885" y="722"/>
                </a:cubicBezTo>
                <a:cubicBezTo>
                  <a:pt x="6873" y="723"/>
                  <a:pt x="6855" y="725"/>
                  <a:pt x="6846" y="725"/>
                </a:cubicBezTo>
                <a:close/>
                <a:moveTo>
                  <a:pt x="7367" y="1117"/>
                </a:moveTo>
                <a:cubicBezTo>
                  <a:pt x="7362" y="1118"/>
                  <a:pt x="7356" y="1119"/>
                  <a:pt x="7350" y="1119"/>
                </a:cubicBezTo>
                <a:cubicBezTo>
                  <a:pt x="7332" y="1119"/>
                  <a:pt x="7323" y="1114"/>
                  <a:pt x="7323" y="1066"/>
                </a:cubicBezTo>
                <a:cubicBezTo>
                  <a:pt x="7323" y="866"/>
                  <a:pt x="7323" y="866"/>
                  <a:pt x="7323" y="866"/>
                </a:cubicBezTo>
                <a:cubicBezTo>
                  <a:pt x="7323" y="758"/>
                  <a:pt x="7263" y="714"/>
                  <a:pt x="7176" y="714"/>
                </a:cubicBezTo>
                <a:cubicBezTo>
                  <a:pt x="7126" y="714"/>
                  <a:pt x="7081" y="728"/>
                  <a:pt x="7034" y="764"/>
                </a:cubicBezTo>
                <a:cubicBezTo>
                  <a:pt x="7034" y="764"/>
                  <a:pt x="7034" y="764"/>
                  <a:pt x="7034" y="764"/>
                </a:cubicBezTo>
                <a:cubicBezTo>
                  <a:pt x="7034" y="813"/>
                  <a:pt x="7034" y="813"/>
                  <a:pt x="7034" y="813"/>
                </a:cubicBezTo>
                <a:cubicBezTo>
                  <a:pt x="7044" y="813"/>
                  <a:pt x="7044" y="813"/>
                  <a:pt x="7044" y="813"/>
                </a:cubicBezTo>
                <a:cubicBezTo>
                  <a:pt x="7066" y="764"/>
                  <a:pt x="7107" y="746"/>
                  <a:pt x="7156" y="746"/>
                </a:cubicBezTo>
                <a:cubicBezTo>
                  <a:pt x="7219" y="746"/>
                  <a:pt x="7257" y="778"/>
                  <a:pt x="7257" y="868"/>
                </a:cubicBezTo>
                <a:cubicBezTo>
                  <a:pt x="7257" y="889"/>
                  <a:pt x="7242" y="897"/>
                  <a:pt x="7214" y="902"/>
                </a:cubicBezTo>
                <a:cubicBezTo>
                  <a:pt x="7113" y="920"/>
                  <a:pt x="7113" y="920"/>
                  <a:pt x="7113" y="920"/>
                </a:cubicBezTo>
                <a:cubicBezTo>
                  <a:pt x="7048" y="932"/>
                  <a:pt x="6997" y="967"/>
                  <a:pt x="6997" y="1041"/>
                </a:cubicBezTo>
                <a:cubicBezTo>
                  <a:pt x="6997" y="1111"/>
                  <a:pt x="7046" y="1151"/>
                  <a:pt x="7122" y="1151"/>
                </a:cubicBezTo>
                <a:cubicBezTo>
                  <a:pt x="7162" y="1151"/>
                  <a:pt x="7211" y="1132"/>
                  <a:pt x="7256" y="1096"/>
                </a:cubicBezTo>
                <a:cubicBezTo>
                  <a:pt x="7261" y="1114"/>
                  <a:pt x="7261" y="1114"/>
                  <a:pt x="7261" y="1114"/>
                </a:cubicBezTo>
                <a:cubicBezTo>
                  <a:pt x="7268" y="1139"/>
                  <a:pt x="7285" y="1151"/>
                  <a:pt x="7312" y="1151"/>
                </a:cubicBezTo>
                <a:cubicBezTo>
                  <a:pt x="7322" y="1151"/>
                  <a:pt x="7340" y="1149"/>
                  <a:pt x="7372" y="1138"/>
                </a:cubicBezTo>
                <a:lnTo>
                  <a:pt x="7367" y="1117"/>
                </a:lnTo>
                <a:close/>
                <a:moveTo>
                  <a:pt x="7257" y="1056"/>
                </a:moveTo>
                <a:cubicBezTo>
                  <a:pt x="7223" y="1091"/>
                  <a:pt x="7190" y="1103"/>
                  <a:pt x="7157" y="1103"/>
                </a:cubicBezTo>
                <a:cubicBezTo>
                  <a:pt x="7103" y="1103"/>
                  <a:pt x="7076" y="1077"/>
                  <a:pt x="7076" y="1029"/>
                </a:cubicBezTo>
                <a:cubicBezTo>
                  <a:pt x="7076" y="966"/>
                  <a:pt x="7142" y="945"/>
                  <a:pt x="7202" y="936"/>
                </a:cubicBezTo>
                <a:cubicBezTo>
                  <a:pt x="7257" y="928"/>
                  <a:pt x="7257" y="928"/>
                  <a:pt x="7257" y="928"/>
                </a:cubicBezTo>
                <a:lnTo>
                  <a:pt x="7257" y="1056"/>
                </a:lnTo>
                <a:close/>
                <a:moveTo>
                  <a:pt x="839" y="0"/>
                </a:moveTo>
                <a:cubicBezTo>
                  <a:pt x="376" y="0"/>
                  <a:pt x="0" y="376"/>
                  <a:pt x="0" y="840"/>
                </a:cubicBezTo>
                <a:cubicBezTo>
                  <a:pt x="0" y="1303"/>
                  <a:pt x="376" y="1679"/>
                  <a:pt x="839" y="1679"/>
                </a:cubicBezTo>
                <a:cubicBezTo>
                  <a:pt x="1303" y="1679"/>
                  <a:pt x="1679" y="1303"/>
                  <a:pt x="1679" y="840"/>
                </a:cubicBezTo>
                <a:cubicBezTo>
                  <a:pt x="1679" y="376"/>
                  <a:pt x="1303" y="0"/>
                  <a:pt x="839" y="0"/>
                </a:cubicBezTo>
                <a:close/>
                <a:moveTo>
                  <a:pt x="839" y="1614"/>
                </a:moveTo>
                <a:cubicBezTo>
                  <a:pt x="412" y="1614"/>
                  <a:pt x="65" y="1267"/>
                  <a:pt x="65" y="840"/>
                </a:cubicBezTo>
                <a:cubicBezTo>
                  <a:pt x="65" y="412"/>
                  <a:pt x="412" y="65"/>
                  <a:pt x="839" y="65"/>
                </a:cubicBezTo>
                <a:cubicBezTo>
                  <a:pt x="1268" y="65"/>
                  <a:pt x="1614" y="412"/>
                  <a:pt x="1614" y="840"/>
                </a:cubicBezTo>
                <a:cubicBezTo>
                  <a:pt x="1614" y="1267"/>
                  <a:pt x="1268" y="1614"/>
                  <a:pt x="839" y="1614"/>
                </a:cubicBezTo>
                <a:close/>
                <a:moveTo>
                  <a:pt x="1177" y="438"/>
                </a:moveTo>
                <a:cubicBezTo>
                  <a:pt x="1138" y="466"/>
                  <a:pt x="1120" y="515"/>
                  <a:pt x="1142" y="569"/>
                </a:cubicBezTo>
                <a:cubicBezTo>
                  <a:pt x="1143" y="571"/>
                  <a:pt x="1143" y="573"/>
                  <a:pt x="1144" y="575"/>
                </a:cubicBezTo>
                <a:cubicBezTo>
                  <a:pt x="1152" y="588"/>
                  <a:pt x="1149" y="599"/>
                  <a:pt x="1139" y="609"/>
                </a:cubicBezTo>
                <a:cubicBezTo>
                  <a:pt x="1121" y="627"/>
                  <a:pt x="1100" y="639"/>
                  <a:pt x="1074" y="642"/>
                </a:cubicBezTo>
                <a:cubicBezTo>
                  <a:pt x="1058" y="644"/>
                  <a:pt x="1045" y="637"/>
                  <a:pt x="1034" y="626"/>
                </a:cubicBezTo>
                <a:cubicBezTo>
                  <a:pt x="1010" y="601"/>
                  <a:pt x="993" y="571"/>
                  <a:pt x="987" y="536"/>
                </a:cubicBezTo>
                <a:cubicBezTo>
                  <a:pt x="977" y="470"/>
                  <a:pt x="993" y="437"/>
                  <a:pt x="994" y="435"/>
                </a:cubicBezTo>
                <a:cubicBezTo>
                  <a:pt x="1012" y="400"/>
                  <a:pt x="1050" y="374"/>
                  <a:pt x="1093" y="370"/>
                </a:cubicBezTo>
                <a:cubicBezTo>
                  <a:pt x="1113" y="333"/>
                  <a:pt x="1171" y="347"/>
                  <a:pt x="1171" y="347"/>
                </a:cubicBezTo>
                <a:cubicBezTo>
                  <a:pt x="1185" y="351"/>
                  <a:pt x="1190" y="355"/>
                  <a:pt x="1194" y="362"/>
                </a:cubicBezTo>
                <a:cubicBezTo>
                  <a:pt x="1194" y="362"/>
                  <a:pt x="1219" y="323"/>
                  <a:pt x="1195" y="308"/>
                </a:cubicBezTo>
                <a:cubicBezTo>
                  <a:pt x="1171" y="293"/>
                  <a:pt x="1118" y="286"/>
                  <a:pt x="1118" y="286"/>
                </a:cubicBezTo>
                <a:cubicBezTo>
                  <a:pt x="1118" y="261"/>
                  <a:pt x="1077" y="242"/>
                  <a:pt x="1003" y="255"/>
                </a:cubicBezTo>
                <a:cubicBezTo>
                  <a:pt x="912" y="271"/>
                  <a:pt x="893" y="236"/>
                  <a:pt x="893" y="236"/>
                </a:cubicBezTo>
                <a:cubicBezTo>
                  <a:pt x="889" y="279"/>
                  <a:pt x="922" y="302"/>
                  <a:pt x="933" y="308"/>
                </a:cubicBezTo>
                <a:cubicBezTo>
                  <a:pt x="899" y="345"/>
                  <a:pt x="851" y="419"/>
                  <a:pt x="839" y="524"/>
                </a:cubicBezTo>
                <a:cubicBezTo>
                  <a:pt x="828" y="419"/>
                  <a:pt x="780" y="345"/>
                  <a:pt x="746" y="308"/>
                </a:cubicBezTo>
                <a:cubicBezTo>
                  <a:pt x="757" y="302"/>
                  <a:pt x="790" y="279"/>
                  <a:pt x="786" y="236"/>
                </a:cubicBezTo>
                <a:cubicBezTo>
                  <a:pt x="786" y="236"/>
                  <a:pt x="767" y="271"/>
                  <a:pt x="676" y="255"/>
                </a:cubicBezTo>
                <a:cubicBezTo>
                  <a:pt x="602" y="242"/>
                  <a:pt x="561" y="261"/>
                  <a:pt x="561" y="286"/>
                </a:cubicBezTo>
                <a:cubicBezTo>
                  <a:pt x="561" y="286"/>
                  <a:pt x="508" y="293"/>
                  <a:pt x="484" y="308"/>
                </a:cubicBezTo>
                <a:cubicBezTo>
                  <a:pt x="460" y="323"/>
                  <a:pt x="485" y="362"/>
                  <a:pt x="485" y="362"/>
                </a:cubicBezTo>
                <a:cubicBezTo>
                  <a:pt x="489" y="355"/>
                  <a:pt x="494" y="351"/>
                  <a:pt x="508" y="347"/>
                </a:cubicBezTo>
                <a:cubicBezTo>
                  <a:pt x="508" y="347"/>
                  <a:pt x="566" y="333"/>
                  <a:pt x="586" y="370"/>
                </a:cubicBezTo>
                <a:cubicBezTo>
                  <a:pt x="629" y="374"/>
                  <a:pt x="667" y="400"/>
                  <a:pt x="685" y="435"/>
                </a:cubicBezTo>
                <a:cubicBezTo>
                  <a:pt x="686" y="437"/>
                  <a:pt x="703" y="470"/>
                  <a:pt x="692" y="536"/>
                </a:cubicBezTo>
                <a:cubicBezTo>
                  <a:pt x="686" y="571"/>
                  <a:pt x="669" y="601"/>
                  <a:pt x="645" y="626"/>
                </a:cubicBezTo>
                <a:cubicBezTo>
                  <a:pt x="634" y="637"/>
                  <a:pt x="621" y="644"/>
                  <a:pt x="605" y="642"/>
                </a:cubicBezTo>
                <a:cubicBezTo>
                  <a:pt x="579" y="639"/>
                  <a:pt x="558" y="627"/>
                  <a:pt x="540" y="609"/>
                </a:cubicBezTo>
                <a:cubicBezTo>
                  <a:pt x="530" y="599"/>
                  <a:pt x="527" y="588"/>
                  <a:pt x="535" y="575"/>
                </a:cubicBezTo>
                <a:cubicBezTo>
                  <a:pt x="536" y="573"/>
                  <a:pt x="536" y="571"/>
                  <a:pt x="537" y="569"/>
                </a:cubicBezTo>
                <a:cubicBezTo>
                  <a:pt x="559" y="515"/>
                  <a:pt x="541" y="466"/>
                  <a:pt x="502" y="438"/>
                </a:cubicBezTo>
                <a:cubicBezTo>
                  <a:pt x="474" y="417"/>
                  <a:pt x="442" y="414"/>
                  <a:pt x="409" y="419"/>
                </a:cubicBezTo>
                <a:cubicBezTo>
                  <a:pt x="191" y="450"/>
                  <a:pt x="184" y="670"/>
                  <a:pt x="184" y="738"/>
                </a:cubicBezTo>
                <a:cubicBezTo>
                  <a:pt x="184" y="930"/>
                  <a:pt x="181" y="1066"/>
                  <a:pt x="179" y="1092"/>
                </a:cubicBezTo>
                <a:cubicBezTo>
                  <a:pt x="177" y="1132"/>
                  <a:pt x="163" y="1140"/>
                  <a:pt x="155" y="1147"/>
                </a:cubicBezTo>
                <a:cubicBezTo>
                  <a:pt x="168" y="1156"/>
                  <a:pt x="282" y="1121"/>
                  <a:pt x="309" y="1087"/>
                </a:cubicBezTo>
                <a:cubicBezTo>
                  <a:pt x="311" y="1085"/>
                  <a:pt x="315" y="1084"/>
                  <a:pt x="317" y="1083"/>
                </a:cubicBezTo>
                <a:cubicBezTo>
                  <a:pt x="385" y="1067"/>
                  <a:pt x="385" y="997"/>
                  <a:pt x="386" y="975"/>
                </a:cubicBezTo>
                <a:cubicBezTo>
                  <a:pt x="443" y="975"/>
                  <a:pt x="465" y="914"/>
                  <a:pt x="471" y="898"/>
                </a:cubicBezTo>
                <a:cubicBezTo>
                  <a:pt x="476" y="884"/>
                  <a:pt x="479" y="868"/>
                  <a:pt x="481" y="853"/>
                </a:cubicBezTo>
                <a:cubicBezTo>
                  <a:pt x="481" y="883"/>
                  <a:pt x="525" y="909"/>
                  <a:pt x="573" y="861"/>
                </a:cubicBezTo>
                <a:cubicBezTo>
                  <a:pt x="573" y="910"/>
                  <a:pt x="631" y="902"/>
                  <a:pt x="661" y="872"/>
                </a:cubicBezTo>
                <a:cubicBezTo>
                  <a:pt x="663" y="882"/>
                  <a:pt x="679" y="908"/>
                  <a:pt x="679" y="908"/>
                </a:cubicBezTo>
                <a:cubicBezTo>
                  <a:pt x="646" y="914"/>
                  <a:pt x="631" y="921"/>
                  <a:pt x="615" y="935"/>
                </a:cubicBezTo>
                <a:cubicBezTo>
                  <a:pt x="578" y="968"/>
                  <a:pt x="574" y="1022"/>
                  <a:pt x="574" y="1050"/>
                </a:cubicBezTo>
                <a:cubicBezTo>
                  <a:pt x="574" y="1050"/>
                  <a:pt x="523" y="1100"/>
                  <a:pt x="502" y="1118"/>
                </a:cubicBezTo>
                <a:cubicBezTo>
                  <a:pt x="496" y="1124"/>
                  <a:pt x="490" y="1129"/>
                  <a:pt x="483" y="1134"/>
                </a:cubicBezTo>
                <a:cubicBezTo>
                  <a:pt x="431" y="1075"/>
                  <a:pt x="413" y="1098"/>
                  <a:pt x="414" y="1098"/>
                </a:cubicBezTo>
                <a:cubicBezTo>
                  <a:pt x="375" y="1083"/>
                  <a:pt x="353" y="1110"/>
                  <a:pt x="362" y="1124"/>
                </a:cubicBezTo>
                <a:cubicBezTo>
                  <a:pt x="371" y="1114"/>
                  <a:pt x="386" y="1117"/>
                  <a:pt x="394" y="1125"/>
                </a:cubicBezTo>
                <a:cubicBezTo>
                  <a:pt x="342" y="1134"/>
                  <a:pt x="354" y="1172"/>
                  <a:pt x="368" y="1180"/>
                </a:cubicBezTo>
                <a:cubicBezTo>
                  <a:pt x="368" y="1169"/>
                  <a:pt x="372" y="1157"/>
                  <a:pt x="388" y="1156"/>
                </a:cubicBezTo>
                <a:cubicBezTo>
                  <a:pt x="387" y="1173"/>
                  <a:pt x="399" y="1176"/>
                  <a:pt x="410" y="1176"/>
                </a:cubicBezTo>
                <a:cubicBezTo>
                  <a:pt x="436" y="1177"/>
                  <a:pt x="479" y="1179"/>
                  <a:pt x="492" y="1191"/>
                </a:cubicBezTo>
                <a:cubicBezTo>
                  <a:pt x="500" y="1199"/>
                  <a:pt x="496" y="1220"/>
                  <a:pt x="504" y="1228"/>
                </a:cubicBezTo>
                <a:cubicBezTo>
                  <a:pt x="511" y="1234"/>
                  <a:pt x="518" y="1233"/>
                  <a:pt x="522" y="1233"/>
                </a:cubicBezTo>
                <a:cubicBezTo>
                  <a:pt x="523" y="1241"/>
                  <a:pt x="521" y="1250"/>
                  <a:pt x="511" y="1261"/>
                </a:cubicBezTo>
                <a:cubicBezTo>
                  <a:pt x="548" y="1264"/>
                  <a:pt x="577" y="1230"/>
                  <a:pt x="558" y="1213"/>
                </a:cubicBezTo>
                <a:cubicBezTo>
                  <a:pt x="550" y="1205"/>
                  <a:pt x="524" y="1180"/>
                  <a:pt x="522" y="1169"/>
                </a:cubicBezTo>
                <a:cubicBezTo>
                  <a:pt x="521" y="1158"/>
                  <a:pt x="533" y="1145"/>
                  <a:pt x="541" y="1137"/>
                </a:cubicBezTo>
                <a:cubicBezTo>
                  <a:pt x="560" y="1121"/>
                  <a:pt x="579" y="1107"/>
                  <a:pt x="598" y="1092"/>
                </a:cubicBezTo>
                <a:cubicBezTo>
                  <a:pt x="604" y="1087"/>
                  <a:pt x="611" y="1083"/>
                  <a:pt x="617" y="1080"/>
                </a:cubicBezTo>
                <a:cubicBezTo>
                  <a:pt x="622" y="1077"/>
                  <a:pt x="630" y="1076"/>
                  <a:pt x="636" y="1078"/>
                </a:cubicBezTo>
                <a:cubicBezTo>
                  <a:pt x="651" y="1082"/>
                  <a:pt x="651" y="1082"/>
                  <a:pt x="654" y="1079"/>
                </a:cubicBezTo>
                <a:cubicBezTo>
                  <a:pt x="668" y="1070"/>
                  <a:pt x="694" y="1049"/>
                  <a:pt x="748" y="1043"/>
                </a:cubicBezTo>
                <a:cubicBezTo>
                  <a:pt x="744" y="1045"/>
                  <a:pt x="742" y="1048"/>
                  <a:pt x="740" y="1050"/>
                </a:cubicBezTo>
                <a:cubicBezTo>
                  <a:pt x="737" y="1054"/>
                  <a:pt x="735" y="1059"/>
                  <a:pt x="732" y="1066"/>
                </a:cubicBezTo>
                <a:cubicBezTo>
                  <a:pt x="728" y="1073"/>
                  <a:pt x="725" y="1081"/>
                  <a:pt x="722" y="1088"/>
                </a:cubicBezTo>
                <a:cubicBezTo>
                  <a:pt x="688" y="1170"/>
                  <a:pt x="653" y="1250"/>
                  <a:pt x="619" y="1332"/>
                </a:cubicBezTo>
                <a:cubicBezTo>
                  <a:pt x="608" y="1359"/>
                  <a:pt x="618" y="1383"/>
                  <a:pt x="646" y="1396"/>
                </a:cubicBezTo>
                <a:cubicBezTo>
                  <a:pt x="666" y="1406"/>
                  <a:pt x="689" y="1401"/>
                  <a:pt x="703" y="1381"/>
                </a:cubicBezTo>
                <a:cubicBezTo>
                  <a:pt x="699" y="1394"/>
                  <a:pt x="697" y="1406"/>
                  <a:pt x="703" y="1417"/>
                </a:cubicBezTo>
                <a:cubicBezTo>
                  <a:pt x="708" y="1429"/>
                  <a:pt x="717" y="1437"/>
                  <a:pt x="728" y="1442"/>
                </a:cubicBezTo>
                <a:cubicBezTo>
                  <a:pt x="740" y="1446"/>
                  <a:pt x="753" y="1448"/>
                  <a:pt x="765" y="1446"/>
                </a:cubicBezTo>
                <a:cubicBezTo>
                  <a:pt x="777" y="1443"/>
                  <a:pt x="785" y="1435"/>
                  <a:pt x="792" y="1423"/>
                </a:cubicBezTo>
                <a:cubicBezTo>
                  <a:pt x="793" y="1450"/>
                  <a:pt x="810" y="1469"/>
                  <a:pt x="839" y="1469"/>
                </a:cubicBezTo>
                <a:cubicBezTo>
                  <a:pt x="869" y="1469"/>
                  <a:pt x="886" y="1450"/>
                  <a:pt x="887" y="1423"/>
                </a:cubicBezTo>
                <a:cubicBezTo>
                  <a:pt x="894" y="1435"/>
                  <a:pt x="902" y="1443"/>
                  <a:pt x="914" y="1446"/>
                </a:cubicBezTo>
                <a:cubicBezTo>
                  <a:pt x="926" y="1448"/>
                  <a:pt x="939" y="1446"/>
                  <a:pt x="951" y="1442"/>
                </a:cubicBezTo>
                <a:cubicBezTo>
                  <a:pt x="962" y="1437"/>
                  <a:pt x="971" y="1429"/>
                  <a:pt x="976" y="1417"/>
                </a:cubicBezTo>
                <a:cubicBezTo>
                  <a:pt x="982" y="1406"/>
                  <a:pt x="980" y="1394"/>
                  <a:pt x="976" y="1381"/>
                </a:cubicBezTo>
                <a:cubicBezTo>
                  <a:pt x="990" y="1401"/>
                  <a:pt x="1013" y="1406"/>
                  <a:pt x="1033" y="1396"/>
                </a:cubicBezTo>
                <a:cubicBezTo>
                  <a:pt x="1061" y="1383"/>
                  <a:pt x="1071" y="1359"/>
                  <a:pt x="1060" y="1332"/>
                </a:cubicBezTo>
                <a:cubicBezTo>
                  <a:pt x="1025" y="1250"/>
                  <a:pt x="991" y="1170"/>
                  <a:pt x="957" y="1088"/>
                </a:cubicBezTo>
                <a:cubicBezTo>
                  <a:pt x="953" y="1081"/>
                  <a:pt x="951" y="1073"/>
                  <a:pt x="947" y="1066"/>
                </a:cubicBezTo>
                <a:cubicBezTo>
                  <a:pt x="944" y="1059"/>
                  <a:pt x="942" y="1054"/>
                  <a:pt x="939" y="1050"/>
                </a:cubicBezTo>
                <a:cubicBezTo>
                  <a:pt x="937" y="1048"/>
                  <a:pt x="935" y="1045"/>
                  <a:pt x="931" y="1043"/>
                </a:cubicBezTo>
                <a:cubicBezTo>
                  <a:pt x="985" y="1049"/>
                  <a:pt x="1011" y="1070"/>
                  <a:pt x="1025" y="1079"/>
                </a:cubicBezTo>
                <a:cubicBezTo>
                  <a:pt x="1028" y="1082"/>
                  <a:pt x="1028" y="1082"/>
                  <a:pt x="1043" y="1078"/>
                </a:cubicBezTo>
                <a:cubicBezTo>
                  <a:pt x="1049" y="1076"/>
                  <a:pt x="1057" y="1077"/>
                  <a:pt x="1062" y="1080"/>
                </a:cubicBezTo>
                <a:cubicBezTo>
                  <a:pt x="1068" y="1083"/>
                  <a:pt x="1075" y="1087"/>
                  <a:pt x="1081" y="1092"/>
                </a:cubicBezTo>
                <a:cubicBezTo>
                  <a:pt x="1100" y="1107"/>
                  <a:pt x="1119" y="1121"/>
                  <a:pt x="1138" y="1137"/>
                </a:cubicBezTo>
                <a:cubicBezTo>
                  <a:pt x="1146" y="1145"/>
                  <a:pt x="1158" y="1158"/>
                  <a:pt x="1157" y="1169"/>
                </a:cubicBezTo>
                <a:cubicBezTo>
                  <a:pt x="1155" y="1180"/>
                  <a:pt x="1129" y="1205"/>
                  <a:pt x="1121" y="1213"/>
                </a:cubicBezTo>
                <a:cubicBezTo>
                  <a:pt x="1102" y="1230"/>
                  <a:pt x="1131" y="1264"/>
                  <a:pt x="1168" y="1261"/>
                </a:cubicBezTo>
                <a:cubicBezTo>
                  <a:pt x="1158" y="1250"/>
                  <a:pt x="1156" y="1241"/>
                  <a:pt x="1157" y="1233"/>
                </a:cubicBezTo>
                <a:cubicBezTo>
                  <a:pt x="1161" y="1233"/>
                  <a:pt x="1168" y="1234"/>
                  <a:pt x="1175" y="1228"/>
                </a:cubicBezTo>
                <a:cubicBezTo>
                  <a:pt x="1183" y="1220"/>
                  <a:pt x="1179" y="1199"/>
                  <a:pt x="1187" y="1191"/>
                </a:cubicBezTo>
                <a:cubicBezTo>
                  <a:pt x="1200" y="1179"/>
                  <a:pt x="1243" y="1177"/>
                  <a:pt x="1269" y="1176"/>
                </a:cubicBezTo>
                <a:cubicBezTo>
                  <a:pt x="1280" y="1176"/>
                  <a:pt x="1292" y="1173"/>
                  <a:pt x="1291" y="1156"/>
                </a:cubicBezTo>
                <a:cubicBezTo>
                  <a:pt x="1307" y="1157"/>
                  <a:pt x="1311" y="1169"/>
                  <a:pt x="1311" y="1180"/>
                </a:cubicBezTo>
                <a:cubicBezTo>
                  <a:pt x="1325" y="1172"/>
                  <a:pt x="1337" y="1134"/>
                  <a:pt x="1285" y="1125"/>
                </a:cubicBezTo>
                <a:cubicBezTo>
                  <a:pt x="1285" y="1125"/>
                  <a:pt x="1285" y="1125"/>
                  <a:pt x="1285" y="1125"/>
                </a:cubicBezTo>
                <a:cubicBezTo>
                  <a:pt x="1293" y="1117"/>
                  <a:pt x="1308" y="1114"/>
                  <a:pt x="1317" y="1124"/>
                </a:cubicBezTo>
                <a:cubicBezTo>
                  <a:pt x="1326" y="1110"/>
                  <a:pt x="1304" y="1083"/>
                  <a:pt x="1265" y="1098"/>
                </a:cubicBezTo>
                <a:cubicBezTo>
                  <a:pt x="1266" y="1098"/>
                  <a:pt x="1248" y="1075"/>
                  <a:pt x="1196" y="1134"/>
                </a:cubicBezTo>
                <a:cubicBezTo>
                  <a:pt x="1189" y="1129"/>
                  <a:pt x="1183" y="1124"/>
                  <a:pt x="1177" y="1118"/>
                </a:cubicBezTo>
                <a:cubicBezTo>
                  <a:pt x="1156" y="1100"/>
                  <a:pt x="1105" y="1050"/>
                  <a:pt x="1105" y="1050"/>
                </a:cubicBezTo>
                <a:cubicBezTo>
                  <a:pt x="1105" y="1022"/>
                  <a:pt x="1101" y="968"/>
                  <a:pt x="1064" y="935"/>
                </a:cubicBezTo>
                <a:cubicBezTo>
                  <a:pt x="1048" y="921"/>
                  <a:pt x="1033" y="914"/>
                  <a:pt x="1000" y="908"/>
                </a:cubicBezTo>
                <a:cubicBezTo>
                  <a:pt x="1000" y="908"/>
                  <a:pt x="1016" y="882"/>
                  <a:pt x="1018" y="872"/>
                </a:cubicBezTo>
                <a:cubicBezTo>
                  <a:pt x="1048" y="901"/>
                  <a:pt x="1106" y="910"/>
                  <a:pt x="1106" y="861"/>
                </a:cubicBezTo>
                <a:cubicBezTo>
                  <a:pt x="1154" y="909"/>
                  <a:pt x="1198" y="883"/>
                  <a:pt x="1198" y="853"/>
                </a:cubicBezTo>
                <a:cubicBezTo>
                  <a:pt x="1200" y="868"/>
                  <a:pt x="1203" y="884"/>
                  <a:pt x="1208" y="898"/>
                </a:cubicBezTo>
                <a:cubicBezTo>
                  <a:pt x="1214" y="914"/>
                  <a:pt x="1236" y="975"/>
                  <a:pt x="1293" y="975"/>
                </a:cubicBezTo>
                <a:cubicBezTo>
                  <a:pt x="1294" y="997"/>
                  <a:pt x="1294" y="1067"/>
                  <a:pt x="1362" y="1083"/>
                </a:cubicBezTo>
                <a:cubicBezTo>
                  <a:pt x="1364" y="1084"/>
                  <a:pt x="1368" y="1085"/>
                  <a:pt x="1370" y="1087"/>
                </a:cubicBezTo>
                <a:cubicBezTo>
                  <a:pt x="1397" y="1121"/>
                  <a:pt x="1511" y="1156"/>
                  <a:pt x="1524" y="1147"/>
                </a:cubicBezTo>
                <a:cubicBezTo>
                  <a:pt x="1516" y="1141"/>
                  <a:pt x="1502" y="1132"/>
                  <a:pt x="1500" y="1092"/>
                </a:cubicBezTo>
                <a:cubicBezTo>
                  <a:pt x="1498" y="1066"/>
                  <a:pt x="1495" y="930"/>
                  <a:pt x="1495" y="738"/>
                </a:cubicBezTo>
                <a:cubicBezTo>
                  <a:pt x="1495" y="670"/>
                  <a:pt x="1488" y="450"/>
                  <a:pt x="1270" y="419"/>
                </a:cubicBezTo>
                <a:cubicBezTo>
                  <a:pt x="1237" y="414"/>
                  <a:pt x="1205" y="417"/>
                  <a:pt x="1177" y="4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93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g">
            <a:extLst>
              <a:ext uri="{FF2B5EF4-FFF2-40B4-BE49-F238E27FC236}">
                <a16:creationId xmlns:a16="http://schemas.microsoft.com/office/drawing/2014/main" id="{2632E29B-7BB8-44DA-AA47-F32EE10A2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87" y="1107506"/>
            <a:ext cx="11325225" cy="60699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>
                <a:latin typeface="CB_Stem Light" panose="020B0503020203020204" pitchFamily="34" charset="-52"/>
                <a:cs typeface="CB_Stem Light" panose="020B0503020203020204" pitchFamily="34" charset="-52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graphicFrame>
        <p:nvGraphicFramePr>
          <p:cNvPr id="4" name="Color_panel">
            <a:extLst>
              <a:ext uri="{FF2B5EF4-FFF2-40B4-BE49-F238E27FC236}">
                <a16:creationId xmlns:a16="http://schemas.microsoft.com/office/drawing/2014/main" id="{1BB638A1-8B90-6F42-8335-C64CBC05CD5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663823216"/>
              </p:ext>
            </p:extLst>
          </p:nvPr>
        </p:nvGraphicFramePr>
        <p:xfrm>
          <a:off x="-1381" y="-292100"/>
          <a:ext cx="12191994" cy="243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8192746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61749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3012070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78345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68905656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9795146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97415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3468281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9699578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304192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48183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03870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106831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8278591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6444855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8057628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567714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7959019"/>
                    </a:ext>
                  </a:extLst>
                </a:gridCol>
              </a:tblGrid>
              <a:tr h="243706">
                <a:tc>
                  <a:txBody>
                    <a:bodyPr/>
                    <a:lstStyle/>
                    <a:p>
                      <a:pPr algn="ctr"/>
                      <a:r>
                        <a:rPr lang="en-US" sz="700" b="0" i="0" dirty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0 136 187</a:t>
                      </a:r>
                      <a:endParaRPr lang="ru-RU" sz="700" b="0" i="0" dirty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8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0 187 238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B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255 187 68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BB4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255 204 136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112 170 112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A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183 212 183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7D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219 234 219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204 68 136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44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229 161 195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5A1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242 208 225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D0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68 51 119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33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161 153 187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199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208 204 221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CC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238 17 51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11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255 90 90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127 127 127 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191 191 191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232 23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5129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18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Инверсный слайд 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_number"/>
          <p:cNvSpPr/>
          <p:nvPr userDrawn="1"/>
        </p:nvSpPr>
        <p:spPr>
          <a:xfrm>
            <a:off x="11014073" y="431801"/>
            <a:ext cx="744539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A99AE-6A35-4C1E-8082-A4A87B5CA521}" type="slidenum">
              <a:rPr lang="ru-RU" sz="1600" b="0" kern="1200" noProof="0" smtClean="0">
                <a:solidFill>
                  <a:schemeClr val="bg1"/>
                </a:solidFill>
                <a:latin typeface="CB_Stem" panose="020B0503020203020204" charset="-52"/>
                <a:ea typeface="+mn-ea"/>
                <a:cs typeface="CB_Stem" panose="020B0503020203020204" charset="-52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ru-RU" sz="1600" b="0" kern="1200" noProof="0" dirty="0">
              <a:solidFill>
                <a:schemeClr val="bg1"/>
              </a:solidFill>
              <a:latin typeface="CB_Stem" panose="020B0503020203020204" charset="-52"/>
              <a:ea typeface="+mn-ea"/>
              <a:cs typeface="CB_Stem" panose="020B0503020203020204" charset="-52"/>
            </a:endParaRPr>
          </a:p>
        </p:txBody>
      </p:sp>
      <p:cxnSp>
        <p:nvCxnSpPr>
          <p:cNvPr id="4" name="Line">
            <a:extLst>
              <a:ext uri="{FF2B5EF4-FFF2-40B4-BE49-F238E27FC236}">
                <a16:creationId xmlns:a16="http://schemas.microsoft.com/office/drawing/2014/main" id="{80C1A66E-447C-497E-B791-484EC723AC3C}"/>
              </a:ext>
            </a:extLst>
          </p:cNvPr>
          <p:cNvCxnSpPr/>
          <p:nvPr userDrawn="1"/>
        </p:nvCxnSpPr>
        <p:spPr>
          <a:xfrm>
            <a:off x="433388" y="863600"/>
            <a:ext cx="11325223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lor_panel">
            <a:extLst>
              <a:ext uri="{FF2B5EF4-FFF2-40B4-BE49-F238E27FC236}">
                <a16:creationId xmlns:a16="http://schemas.microsoft.com/office/drawing/2014/main" id="{1BB638A1-8B90-6F42-8335-C64CBC05CD5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147585104"/>
              </p:ext>
            </p:extLst>
          </p:nvPr>
        </p:nvGraphicFramePr>
        <p:xfrm>
          <a:off x="-1381" y="-292100"/>
          <a:ext cx="12191994" cy="243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8192746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61749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3012070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78345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68905656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9795146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97415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3468281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9699578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304192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48183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03870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106831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8278591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6444855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8057628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567714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7959019"/>
                    </a:ext>
                  </a:extLst>
                </a:gridCol>
              </a:tblGrid>
              <a:tr h="243706">
                <a:tc>
                  <a:txBody>
                    <a:bodyPr/>
                    <a:lstStyle/>
                    <a:p>
                      <a:pPr algn="ctr"/>
                      <a:r>
                        <a:rPr lang="en-US" sz="700" b="0" i="0" dirty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0 136 187</a:t>
                      </a:r>
                      <a:endParaRPr lang="ru-RU" sz="700" b="0" i="0" dirty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8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0 187 238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B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255 187 68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BB4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255 204 136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112 170 112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A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183 212 183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7D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219 234 219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204 68 136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44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229 161 195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5A1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242 208 225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D0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68 51 119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33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161 153 187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199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208 204 221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CC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238 17 51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11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255 90 90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127 127 127 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191 191 191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232 23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512913"/>
                  </a:ext>
                </a:extLst>
              </a:tr>
            </a:tbl>
          </a:graphicData>
        </a:graphic>
      </p:graphicFrame>
      <p:sp>
        <p:nvSpPr>
          <p:cNvPr id="7" name="Logo_CB_RU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238400" cy="310461"/>
          </a:xfrm>
          <a:custGeom>
            <a:avLst/>
            <a:gdLst>
              <a:gd name="T0" fmla="*/ 623 w 4989"/>
              <a:gd name="T1" fmla="*/ 0 h 1247"/>
              <a:gd name="T2" fmla="*/ 960 w 4989"/>
              <a:gd name="T3" fmla="*/ 724 h 1247"/>
              <a:gd name="T4" fmla="*/ 742 w 4989"/>
              <a:gd name="T5" fmla="*/ 674 h 1247"/>
              <a:gd name="T6" fmla="*/ 940 w 4989"/>
              <a:gd name="T7" fmla="*/ 816 h 1247"/>
              <a:gd name="T8" fmla="*/ 959 w 4989"/>
              <a:gd name="T9" fmla="*/ 859 h 1247"/>
              <a:gd name="T10" fmla="*/ 868 w 4989"/>
              <a:gd name="T11" fmla="*/ 936 h 1247"/>
              <a:gd name="T12" fmla="*/ 789 w 4989"/>
              <a:gd name="T13" fmla="*/ 802 h 1247"/>
              <a:gd name="T14" fmla="*/ 703 w 4989"/>
              <a:gd name="T15" fmla="*/ 792 h 1247"/>
              <a:gd name="T16" fmla="*/ 725 w 4989"/>
              <a:gd name="T17" fmla="*/ 1053 h 1247"/>
              <a:gd name="T18" fmla="*/ 588 w 4989"/>
              <a:gd name="T19" fmla="*/ 1057 h 1247"/>
              <a:gd name="T20" fmla="*/ 479 w 4989"/>
              <a:gd name="T21" fmla="*/ 1037 h 1247"/>
              <a:gd name="T22" fmla="*/ 555 w 4989"/>
              <a:gd name="T23" fmla="*/ 775 h 1247"/>
              <a:gd name="T24" fmla="*/ 402 w 4989"/>
              <a:gd name="T25" fmla="*/ 845 h 1247"/>
              <a:gd name="T26" fmla="*/ 374 w 4989"/>
              <a:gd name="T27" fmla="*/ 912 h 1247"/>
              <a:gd name="T28" fmla="*/ 293 w 4989"/>
              <a:gd name="T29" fmla="*/ 836 h 1247"/>
              <a:gd name="T30" fmla="*/ 373 w 4989"/>
              <a:gd name="T31" fmla="*/ 831 h 1247"/>
              <a:gd name="T32" fmla="*/ 425 w 4989"/>
              <a:gd name="T33" fmla="*/ 639 h 1247"/>
              <a:gd name="T34" fmla="*/ 229 w 4989"/>
              <a:gd name="T35" fmla="*/ 807 h 1247"/>
              <a:gd name="T36" fmla="*/ 373 w 4989"/>
              <a:gd name="T37" fmla="*/ 325 h 1247"/>
              <a:gd name="T38" fmla="*/ 479 w 4989"/>
              <a:gd name="T39" fmla="*/ 465 h 1247"/>
              <a:gd name="T40" fmla="*/ 360 w 4989"/>
              <a:gd name="T41" fmla="*/ 269 h 1247"/>
              <a:gd name="T42" fmla="*/ 554 w 4989"/>
              <a:gd name="T43" fmla="*/ 228 h 1247"/>
              <a:gd name="T44" fmla="*/ 830 w 4989"/>
              <a:gd name="T45" fmla="*/ 213 h 1247"/>
              <a:gd name="T46" fmla="*/ 738 w 4989"/>
              <a:gd name="T47" fmla="*/ 323 h 1247"/>
              <a:gd name="T48" fmla="*/ 850 w 4989"/>
              <a:gd name="T49" fmla="*/ 427 h 1247"/>
              <a:gd name="T50" fmla="*/ 1114 w 4989"/>
              <a:gd name="T51" fmla="*/ 811 h 1247"/>
              <a:gd name="T52" fmla="*/ 1919 w 4989"/>
              <a:gd name="T53" fmla="*/ 573 h 1247"/>
              <a:gd name="T54" fmla="*/ 2053 w 4989"/>
              <a:gd name="T55" fmla="*/ 671 h 1247"/>
              <a:gd name="T56" fmla="*/ 2088 w 4989"/>
              <a:gd name="T57" fmla="*/ 828 h 1247"/>
              <a:gd name="T58" fmla="*/ 2085 w 4989"/>
              <a:gd name="T59" fmla="*/ 785 h 1247"/>
              <a:gd name="T60" fmla="*/ 2085 w 4989"/>
              <a:gd name="T61" fmla="*/ 785 h 1247"/>
              <a:gd name="T62" fmla="*/ 4418 w 4989"/>
              <a:gd name="T63" fmla="*/ 537 h 1247"/>
              <a:gd name="T64" fmla="*/ 4377 w 4989"/>
              <a:gd name="T65" fmla="*/ 847 h 1247"/>
              <a:gd name="T66" fmla="*/ 4611 w 4989"/>
              <a:gd name="T67" fmla="*/ 847 h 1247"/>
              <a:gd name="T68" fmla="*/ 1650 w 4989"/>
              <a:gd name="T69" fmla="*/ 593 h 1247"/>
              <a:gd name="T70" fmla="*/ 1820 w 4989"/>
              <a:gd name="T71" fmla="*/ 422 h 1247"/>
              <a:gd name="T72" fmla="*/ 1558 w 4989"/>
              <a:gd name="T73" fmla="*/ 849 h 1247"/>
              <a:gd name="T74" fmla="*/ 1671 w 4989"/>
              <a:gd name="T75" fmla="*/ 814 h 1247"/>
              <a:gd name="T76" fmla="*/ 3519 w 4989"/>
              <a:gd name="T77" fmla="*/ 531 h 1247"/>
              <a:gd name="T78" fmla="*/ 3513 w 4989"/>
              <a:gd name="T79" fmla="*/ 832 h 1247"/>
              <a:gd name="T80" fmla="*/ 4989 w 4989"/>
              <a:gd name="T81" fmla="*/ 537 h 1247"/>
              <a:gd name="T82" fmla="*/ 4767 w 4989"/>
              <a:gd name="T83" fmla="*/ 537 h 1247"/>
              <a:gd name="T84" fmla="*/ 4727 w 4989"/>
              <a:gd name="T85" fmla="*/ 847 h 1247"/>
              <a:gd name="T86" fmla="*/ 4961 w 4989"/>
              <a:gd name="T87" fmla="*/ 847 h 1247"/>
              <a:gd name="T88" fmla="*/ 3967 w 4989"/>
              <a:gd name="T89" fmla="*/ 604 h 1247"/>
              <a:gd name="T90" fmla="*/ 3875 w 4989"/>
              <a:gd name="T91" fmla="*/ 856 h 1247"/>
              <a:gd name="T92" fmla="*/ 3774 w 4989"/>
              <a:gd name="T93" fmla="*/ 692 h 1247"/>
              <a:gd name="T94" fmla="*/ 3069 w 4989"/>
              <a:gd name="T95" fmla="*/ 609 h 1247"/>
              <a:gd name="T96" fmla="*/ 3125 w 4989"/>
              <a:gd name="T97" fmla="*/ 643 h 1247"/>
              <a:gd name="T98" fmla="*/ 3125 w 4989"/>
              <a:gd name="T99" fmla="*/ 610 h 1247"/>
              <a:gd name="T100" fmla="*/ 4193 w 4989"/>
              <a:gd name="T101" fmla="*/ 555 h 1247"/>
              <a:gd name="T102" fmla="*/ 4027 w 4989"/>
              <a:gd name="T103" fmla="*/ 693 h 1247"/>
              <a:gd name="T104" fmla="*/ 4206 w 4989"/>
              <a:gd name="T105" fmla="*/ 832 h 1247"/>
              <a:gd name="T106" fmla="*/ 2780 w 4989"/>
              <a:gd name="T107" fmla="*/ 537 h 1247"/>
              <a:gd name="T108" fmla="*/ 2581 w 4989"/>
              <a:gd name="T109" fmla="*/ 537 h 1247"/>
              <a:gd name="T110" fmla="*/ 2636 w 4989"/>
              <a:gd name="T111" fmla="*/ 689 h 1247"/>
              <a:gd name="T112" fmla="*/ 2693 w 4989"/>
              <a:gd name="T113" fmla="*/ 669 h 1247"/>
              <a:gd name="T114" fmla="*/ 2364 w 4989"/>
              <a:gd name="T115" fmla="*/ 667 h 1247"/>
              <a:gd name="T116" fmla="*/ 2231 w 4989"/>
              <a:gd name="T117" fmla="*/ 693 h 1247"/>
              <a:gd name="T118" fmla="*/ 2363 w 4989"/>
              <a:gd name="T119" fmla="*/ 695 h 1247"/>
              <a:gd name="T120" fmla="*/ 2491 w 4989"/>
              <a:gd name="T121" fmla="*/ 693 h 1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89" h="1247">
                <a:moveTo>
                  <a:pt x="623" y="0"/>
                </a:moveTo>
                <a:cubicBezTo>
                  <a:pt x="279" y="0"/>
                  <a:pt x="0" y="279"/>
                  <a:pt x="0" y="624"/>
                </a:cubicBezTo>
                <a:cubicBezTo>
                  <a:pt x="0" y="968"/>
                  <a:pt x="279" y="1247"/>
                  <a:pt x="623" y="1247"/>
                </a:cubicBezTo>
                <a:cubicBezTo>
                  <a:pt x="968" y="1247"/>
                  <a:pt x="1247" y="968"/>
                  <a:pt x="1247" y="624"/>
                </a:cubicBezTo>
                <a:cubicBezTo>
                  <a:pt x="1247" y="279"/>
                  <a:pt x="968" y="0"/>
                  <a:pt x="623" y="0"/>
                </a:cubicBezTo>
                <a:close/>
                <a:moveTo>
                  <a:pt x="1114" y="811"/>
                </a:moveTo>
                <a:cubicBezTo>
                  <a:pt x="1115" y="841"/>
                  <a:pt x="1126" y="847"/>
                  <a:pt x="1132" y="852"/>
                </a:cubicBezTo>
                <a:cubicBezTo>
                  <a:pt x="1122" y="859"/>
                  <a:pt x="1038" y="833"/>
                  <a:pt x="1017" y="807"/>
                </a:cubicBezTo>
                <a:cubicBezTo>
                  <a:pt x="1016" y="806"/>
                  <a:pt x="1013" y="805"/>
                  <a:pt x="1011" y="804"/>
                </a:cubicBezTo>
                <a:cubicBezTo>
                  <a:pt x="961" y="793"/>
                  <a:pt x="961" y="740"/>
                  <a:pt x="960" y="724"/>
                </a:cubicBezTo>
                <a:cubicBezTo>
                  <a:pt x="918" y="724"/>
                  <a:pt x="902" y="679"/>
                  <a:pt x="897" y="667"/>
                </a:cubicBezTo>
                <a:cubicBezTo>
                  <a:pt x="894" y="656"/>
                  <a:pt x="891" y="644"/>
                  <a:pt x="890" y="634"/>
                </a:cubicBezTo>
                <a:cubicBezTo>
                  <a:pt x="890" y="656"/>
                  <a:pt x="857" y="675"/>
                  <a:pt x="821" y="639"/>
                </a:cubicBezTo>
                <a:cubicBezTo>
                  <a:pt x="821" y="676"/>
                  <a:pt x="778" y="670"/>
                  <a:pt x="756" y="648"/>
                </a:cubicBezTo>
                <a:cubicBezTo>
                  <a:pt x="754" y="655"/>
                  <a:pt x="742" y="674"/>
                  <a:pt x="742" y="674"/>
                </a:cubicBezTo>
                <a:cubicBezTo>
                  <a:pt x="767" y="679"/>
                  <a:pt x="778" y="684"/>
                  <a:pt x="790" y="694"/>
                </a:cubicBezTo>
                <a:cubicBezTo>
                  <a:pt x="818" y="719"/>
                  <a:pt x="821" y="759"/>
                  <a:pt x="821" y="780"/>
                </a:cubicBezTo>
                <a:cubicBezTo>
                  <a:pt x="821" y="780"/>
                  <a:pt x="859" y="817"/>
                  <a:pt x="874" y="831"/>
                </a:cubicBezTo>
                <a:cubicBezTo>
                  <a:pt x="878" y="835"/>
                  <a:pt x="883" y="838"/>
                  <a:pt x="888" y="842"/>
                </a:cubicBezTo>
                <a:cubicBezTo>
                  <a:pt x="927" y="799"/>
                  <a:pt x="940" y="816"/>
                  <a:pt x="940" y="816"/>
                </a:cubicBezTo>
                <a:cubicBezTo>
                  <a:pt x="969" y="804"/>
                  <a:pt x="984" y="825"/>
                  <a:pt x="978" y="835"/>
                </a:cubicBezTo>
                <a:cubicBezTo>
                  <a:pt x="971" y="828"/>
                  <a:pt x="961" y="830"/>
                  <a:pt x="954" y="836"/>
                </a:cubicBezTo>
                <a:cubicBezTo>
                  <a:pt x="954" y="836"/>
                  <a:pt x="954" y="836"/>
                  <a:pt x="954" y="836"/>
                </a:cubicBezTo>
                <a:cubicBezTo>
                  <a:pt x="993" y="842"/>
                  <a:pt x="984" y="871"/>
                  <a:pt x="973" y="877"/>
                </a:cubicBezTo>
                <a:cubicBezTo>
                  <a:pt x="973" y="868"/>
                  <a:pt x="971" y="859"/>
                  <a:pt x="959" y="859"/>
                </a:cubicBezTo>
                <a:cubicBezTo>
                  <a:pt x="959" y="871"/>
                  <a:pt x="951" y="873"/>
                  <a:pt x="943" y="874"/>
                </a:cubicBezTo>
                <a:cubicBezTo>
                  <a:pt x="923" y="874"/>
                  <a:pt x="891" y="875"/>
                  <a:pt x="881" y="885"/>
                </a:cubicBezTo>
                <a:cubicBezTo>
                  <a:pt x="876" y="890"/>
                  <a:pt x="878" y="906"/>
                  <a:pt x="872" y="912"/>
                </a:cubicBezTo>
                <a:cubicBezTo>
                  <a:pt x="867" y="916"/>
                  <a:pt x="862" y="916"/>
                  <a:pt x="859" y="916"/>
                </a:cubicBezTo>
                <a:cubicBezTo>
                  <a:pt x="858" y="922"/>
                  <a:pt x="860" y="928"/>
                  <a:pt x="868" y="936"/>
                </a:cubicBezTo>
                <a:cubicBezTo>
                  <a:pt x="840" y="939"/>
                  <a:pt x="819" y="914"/>
                  <a:pt x="832" y="901"/>
                </a:cubicBezTo>
                <a:cubicBezTo>
                  <a:pt x="838" y="895"/>
                  <a:pt x="858" y="877"/>
                  <a:pt x="859" y="869"/>
                </a:cubicBezTo>
                <a:cubicBezTo>
                  <a:pt x="860" y="860"/>
                  <a:pt x="851" y="850"/>
                  <a:pt x="845" y="845"/>
                </a:cubicBezTo>
                <a:cubicBezTo>
                  <a:pt x="831" y="833"/>
                  <a:pt x="817" y="822"/>
                  <a:pt x="802" y="811"/>
                </a:cubicBezTo>
                <a:cubicBezTo>
                  <a:pt x="798" y="808"/>
                  <a:pt x="793" y="805"/>
                  <a:pt x="789" y="802"/>
                </a:cubicBezTo>
                <a:cubicBezTo>
                  <a:pt x="785" y="800"/>
                  <a:pt x="779" y="799"/>
                  <a:pt x="774" y="800"/>
                </a:cubicBezTo>
                <a:cubicBezTo>
                  <a:pt x="764" y="804"/>
                  <a:pt x="764" y="804"/>
                  <a:pt x="761" y="802"/>
                </a:cubicBezTo>
                <a:cubicBezTo>
                  <a:pt x="750" y="795"/>
                  <a:pt x="731" y="779"/>
                  <a:pt x="692" y="775"/>
                </a:cubicBezTo>
                <a:cubicBezTo>
                  <a:pt x="694" y="776"/>
                  <a:pt x="696" y="778"/>
                  <a:pt x="698" y="780"/>
                </a:cubicBezTo>
                <a:cubicBezTo>
                  <a:pt x="700" y="783"/>
                  <a:pt x="701" y="787"/>
                  <a:pt x="703" y="792"/>
                </a:cubicBezTo>
                <a:cubicBezTo>
                  <a:pt x="706" y="797"/>
                  <a:pt x="708" y="803"/>
                  <a:pt x="710" y="808"/>
                </a:cubicBezTo>
                <a:cubicBezTo>
                  <a:pt x="736" y="869"/>
                  <a:pt x="761" y="929"/>
                  <a:pt x="787" y="990"/>
                </a:cubicBezTo>
                <a:cubicBezTo>
                  <a:pt x="796" y="1010"/>
                  <a:pt x="788" y="1027"/>
                  <a:pt x="767" y="1037"/>
                </a:cubicBezTo>
                <a:cubicBezTo>
                  <a:pt x="752" y="1044"/>
                  <a:pt x="735" y="1040"/>
                  <a:pt x="725" y="1026"/>
                </a:cubicBezTo>
                <a:cubicBezTo>
                  <a:pt x="728" y="1036"/>
                  <a:pt x="729" y="1044"/>
                  <a:pt x="725" y="1053"/>
                </a:cubicBezTo>
                <a:cubicBezTo>
                  <a:pt x="721" y="1061"/>
                  <a:pt x="714" y="1067"/>
                  <a:pt x="706" y="1071"/>
                </a:cubicBezTo>
                <a:cubicBezTo>
                  <a:pt x="698" y="1074"/>
                  <a:pt x="688" y="1076"/>
                  <a:pt x="679" y="1074"/>
                </a:cubicBezTo>
                <a:cubicBezTo>
                  <a:pt x="670" y="1072"/>
                  <a:pt x="663" y="1066"/>
                  <a:pt x="659" y="1057"/>
                </a:cubicBezTo>
                <a:cubicBezTo>
                  <a:pt x="658" y="1077"/>
                  <a:pt x="645" y="1091"/>
                  <a:pt x="623" y="1091"/>
                </a:cubicBezTo>
                <a:cubicBezTo>
                  <a:pt x="602" y="1091"/>
                  <a:pt x="589" y="1077"/>
                  <a:pt x="588" y="1057"/>
                </a:cubicBezTo>
                <a:cubicBezTo>
                  <a:pt x="583" y="1066"/>
                  <a:pt x="577" y="1072"/>
                  <a:pt x="568" y="1074"/>
                </a:cubicBezTo>
                <a:cubicBezTo>
                  <a:pt x="559" y="1076"/>
                  <a:pt x="549" y="1074"/>
                  <a:pt x="541" y="1071"/>
                </a:cubicBezTo>
                <a:cubicBezTo>
                  <a:pt x="532" y="1067"/>
                  <a:pt x="526" y="1061"/>
                  <a:pt x="522" y="1053"/>
                </a:cubicBezTo>
                <a:cubicBezTo>
                  <a:pt x="518" y="1044"/>
                  <a:pt x="519" y="1036"/>
                  <a:pt x="522" y="1026"/>
                </a:cubicBezTo>
                <a:cubicBezTo>
                  <a:pt x="512" y="1040"/>
                  <a:pt x="494" y="1044"/>
                  <a:pt x="479" y="1037"/>
                </a:cubicBezTo>
                <a:cubicBezTo>
                  <a:pt x="459" y="1027"/>
                  <a:pt x="451" y="1010"/>
                  <a:pt x="460" y="990"/>
                </a:cubicBezTo>
                <a:cubicBezTo>
                  <a:pt x="485" y="929"/>
                  <a:pt x="511" y="869"/>
                  <a:pt x="536" y="808"/>
                </a:cubicBezTo>
                <a:cubicBezTo>
                  <a:pt x="539" y="803"/>
                  <a:pt x="541" y="797"/>
                  <a:pt x="543" y="792"/>
                </a:cubicBezTo>
                <a:cubicBezTo>
                  <a:pt x="546" y="787"/>
                  <a:pt x="547" y="783"/>
                  <a:pt x="549" y="780"/>
                </a:cubicBezTo>
                <a:cubicBezTo>
                  <a:pt x="551" y="778"/>
                  <a:pt x="552" y="776"/>
                  <a:pt x="555" y="775"/>
                </a:cubicBezTo>
                <a:cubicBezTo>
                  <a:pt x="515" y="779"/>
                  <a:pt x="496" y="795"/>
                  <a:pt x="486" y="802"/>
                </a:cubicBezTo>
                <a:cubicBezTo>
                  <a:pt x="483" y="804"/>
                  <a:pt x="483" y="804"/>
                  <a:pt x="472" y="800"/>
                </a:cubicBezTo>
                <a:cubicBezTo>
                  <a:pt x="467" y="799"/>
                  <a:pt x="462" y="800"/>
                  <a:pt x="458" y="802"/>
                </a:cubicBezTo>
                <a:cubicBezTo>
                  <a:pt x="453" y="805"/>
                  <a:pt x="448" y="808"/>
                  <a:pt x="444" y="811"/>
                </a:cubicBezTo>
                <a:cubicBezTo>
                  <a:pt x="430" y="822"/>
                  <a:pt x="415" y="833"/>
                  <a:pt x="402" y="845"/>
                </a:cubicBezTo>
                <a:cubicBezTo>
                  <a:pt x="396" y="850"/>
                  <a:pt x="387" y="860"/>
                  <a:pt x="388" y="869"/>
                </a:cubicBezTo>
                <a:cubicBezTo>
                  <a:pt x="389" y="877"/>
                  <a:pt x="408" y="895"/>
                  <a:pt x="414" y="901"/>
                </a:cubicBezTo>
                <a:cubicBezTo>
                  <a:pt x="428" y="914"/>
                  <a:pt x="407" y="939"/>
                  <a:pt x="379" y="936"/>
                </a:cubicBezTo>
                <a:cubicBezTo>
                  <a:pt x="387" y="928"/>
                  <a:pt x="388" y="922"/>
                  <a:pt x="387" y="916"/>
                </a:cubicBezTo>
                <a:cubicBezTo>
                  <a:pt x="385" y="916"/>
                  <a:pt x="379" y="916"/>
                  <a:pt x="374" y="912"/>
                </a:cubicBezTo>
                <a:cubicBezTo>
                  <a:pt x="368" y="906"/>
                  <a:pt x="371" y="890"/>
                  <a:pt x="365" y="885"/>
                </a:cubicBezTo>
                <a:cubicBezTo>
                  <a:pt x="356" y="875"/>
                  <a:pt x="323" y="874"/>
                  <a:pt x="304" y="874"/>
                </a:cubicBezTo>
                <a:cubicBezTo>
                  <a:pt x="296" y="873"/>
                  <a:pt x="288" y="871"/>
                  <a:pt x="288" y="859"/>
                </a:cubicBezTo>
                <a:cubicBezTo>
                  <a:pt x="276" y="859"/>
                  <a:pt x="273" y="868"/>
                  <a:pt x="273" y="877"/>
                </a:cubicBezTo>
                <a:cubicBezTo>
                  <a:pt x="263" y="871"/>
                  <a:pt x="254" y="842"/>
                  <a:pt x="293" y="836"/>
                </a:cubicBezTo>
                <a:cubicBezTo>
                  <a:pt x="293" y="836"/>
                  <a:pt x="293" y="836"/>
                  <a:pt x="293" y="836"/>
                </a:cubicBezTo>
                <a:cubicBezTo>
                  <a:pt x="286" y="830"/>
                  <a:pt x="275" y="828"/>
                  <a:pt x="269" y="835"/>
                </a:cubicBezTo>
                <a:cubicBezTo>
                  <a:pt x="262" y="825"/>
                  <a:pt x="278" y="804"/>
                  <a:pt x="307" y="816"/>
                </a:cubicBezTo>
                <a:cubicBezTo>
                  <a:pt x="307" y="816"/>
                  <a:pt x="320" y="799"/>
                  <a:pt x="359" y="842"/>
                </a:cubicBezTo>
                <a:cubicBezTo>
                  <a:pt x="364" y="838"/>
                  <a:pt x="368" y="835"/>
                  <a:pt x="373" y="831"/>
                </a:cubicBezTo>
                <a:cubicBezTo>
                  <a:pt x="388" y="817"/>
                  <a:pt x="426" y="780"/>
                  <a:pt x="426" y="780"/>
                </a:cubicBezTo>
                <a:cubicBezTo>
                  <a:pt x="426" y="759"/>
                  <a:pt x="429" y="719"/>
                  <a:pt x="457" y="694"/>
                </a:cubicBezTo>
                <a:cubicBezTo>
                  <a:pt x="468" y="684"/>
                  <a:pt x="480" y="679"/>
                  <a:pt x="504" y="674"/>
                </a:cubicBezTo>
                <a:cubicBezTo>
                  <a:pt x="504" y="674"/>
                  <a:pt x="492" y="655"/>
                  <a:pt x="490" y="648"/>
                </a:cubicBezTo>
                <a:cubicBezTo>
                  <a:pt x="469" y="670"/>
                  <a:pt x="425" y="676"/>
                  <a:pt x="425" y="639"/>
                </a:cubicBezTo>
                <a:cubicBezTo>
                  <a:pt x="390" y="675"/>
                  <a:pt x="357" y="656"/>
                  <a:pt x="357" y="634"/>
                </a:cubicBezTo>
                <a:cubicBezTo>
                  <a:pt x="356" y="644"/>
                  <a:pt x="353" y="656"/>
                  <a:pt x="349" y="667"/>
                </a:cubicBezTo>
                <a:cubicBezTo>
                  <a:pt x="345" y="679"/>
                  <a:pt x="329" y="724"/>
                  <a:pt x="287" y="724"/>
                </a:cubicBezTo>
                <a:cubicBezTo>
                  <a:pt x="286" y="740"/>
                  <a:pt x="286" y="793"/>
                  <a:pt x="235" y="804"/>
                </a:cubicBezTo>
                <a:cubicBezTo>
                  <a:pt x="233" y="805"/>
                  <a:pt x="231" y="806"/>
                  <a:pt x="229" y="807"/>
                </a:cubicBezTo>
                <a:cubicBezTo>
                  <a:pt x="209" y="833"/>
                  <a:pt x="125" y="859"/>
                  <a:pt x="115" y="852"/>
                </a:cubicBezTo>
                <a:cubicBezTo>
                  <a:pt x="121" y="847"/>
                  <a:pt x="131" y="841"/>
                  <a:pt x="133" y="811"/>
                </a:cubicBezTo>
                <a:cubicBezTo>
                  <a:pt x="134" y="792"/>
                  <a:pt x="136" y="691"/>
                  <a:pt x="136" y="548"/>
                </a:cubicBezTo>
                <a:cubicBezTo>
                  <a:pt x="136" y="498"/>
                  <a:pt x="142" y="334"/>
                  <a:pt x="303" y="311"/>
                </a:cubicBezTo>
                <a:cubicBezTo>
                  <a:pt x="328" y="308"/>
                  <a:pt x="352" y="310"/>
                  <a:pt x="373" y="325"/>
                </a:cubicBezTo>
                <a:cubicBezTo>
                  <a:pt x="401" y="346"/>
                  <a:pt x="415" y="382"/>
                  <a:pt x="399" y="423"/>
                </a:cubicBezTo>
                <a:cubicBezTo>
                  <a:pt x="398" y="424"/>
                  <a:pt x="398" y="426"/>
                  <a:pt x="397" y="427"/>
                </a:cubicBezTo>
                <a:cubicBezTo>
                  <a:pt x="391" y="437"/>
                  <a:pt x="393" y="445"/>
                  <a:pt x="401" y="452"/>
                </a:cubicBezTo>
                <a:cubicBezTo>
                  <a:pt x="414" y="466"/>
                  <a:pt x="430" y="475"/>
                  <a:pt x="449" y="477"/>
                </a:cubicBezTo>
                <a:cubicBezTo>
                  <a:pt x="461" y="478"/>
                  <a:pt x="471" y="473"/>
                  <a:pt x="479" y="465"/>
                </a:cubicBezTo>
                <a:cubicBezTo>
                  <a:pt x="497" y="446"/>
                  <a:pt x="509" y="424"/>
                  <a:pt x="514" y="398"/>
                </a:cubicBezTo>
                <a:cubicBezTo>
                  <a:pt x="522" y="349"/>
                  <a:pt x="509" y="325"/>
                  <a:pt x="508" y="323"/>
                </a:cubicBezTo>
                <a:cubicBezTo>
                  <a:pt x="495" y="297"/>
                  <a:pt x="467" y="278"/>
                  <a:pt x="435" y="275"/>
                </a:cubicBezTo>
                <a:cubicBezTo>
                  <a:pt x="420" y="247"/>
                  <a:pt x="377" y="258"/>
                  <a:pt x="377" y="258"/>
                </a:cubicBezTo>
                <a:cubicBezTo>
                  <a:pt x="367" y="260"/>
                  <a:pt x="363" y="263"/>
                  <a:pt x="360" y="269"/>
                </a:cubicBezTo>
                <a:cubicBezTo>
                  <a:pt x="360" y="269"/>
                  <a:pt x="342" y="240"/>
                  <a:pt x="359" y="229"/>
                </a:cubicBezTo>
                <a:cubicBezTo>
                  <a:pt x="377" y="217"/>
                  <a:pt x="416" y="213"/>
                  <a:pt x="416" y="213"/>
                </a:cubicBezTo>
                <a:cubicBezTo>
                  <a:pt x="416" y="194"/>
                  <a:pt x="447" y="180"/>
                  <a:pt x="502" y="190"/>
                </a:cubicBezTo>
                <a:cubicBezTo>
                  <a:pt x="569" y="202"/>
                  <a:pt x="584" y="175"/>
                  <a:pt x="584" y="175"/>
                </a:cubicBezTo>
                <a:cubicBezTo>
                  <a:pt x="586" y="207"/>
                  <a:pt x="562" y="224"/>
                  <a:pt x="554" y="228"/>
                </a:cubicBezTo>
                <a:cubicBezTo>
                  <a:pt x="579" y="256"/>
                  <a:pt x="615" y="311"/>
                  <a:pt x="623" y="389"/>
                </a:cubicBezTo>
                <a:cubicBezTo>
                  <a:pt x="632" y="311"/>
                  <a:pt x="667" y="256"/>
                  <a:pt x="693" y="228"/>
                </a:cubicBezTo>
                <a:cubicBezTo>
                  <a:pt x="685" y="224"/>
                  <a:pt x="660" y="207"/>
                  <a:pt x="663" y="175"/>
                </a:cubicBezTo>
                <a:cubicBezTo>
                  <a:pt x="663" y="175"/>
                  <a:pt x="678" y="202"/>
                  <a:pt x="744" y="190"/>
                </a:cubicBezTo>
                <a:cubicBezTo>
                  <a:pt x="800" y="180"/>
                  <a:pt x="830" y="194"/>
                  <a:pt x="830" y="213"/>
                </a:cubicBezTo>
                <a:cubicBezTo>
                  <a:pt x="830" y="213"/>
                  <a:pt x="870" y="217"/>
                  <a:pt x="887" y="229"/>
                </a:cubicBezTo>
                <a:cubicBezTo>
                  <a:pt x="905" y="240"/>
                  <a:pt x="886" y="269"/>
                  <a:pt x="886" y="269"/>
                </a:cubicBezTo>
                <a:cubicBezTo>
                  <a:pt x="884" y="263"/>
                  <a:pt x="880" y="260"/>
                  <a:pt x="869" y="258"/>
                </a:cubicBezTo>
                <a:cubicBezTo>
                  <a:pt x="869" y="258"/>
                  <a:pt x="827" y="247"/>
                  <a:pt x="812" y="275"/>
                </a:cubicBezTo>
                <a:cubicBezTo>
                  <a:pt x="779" y="278"/>
                  <a:pt x="752" y="297"/>
                  <a:pt x="738" y="323"/>
                </a:cubicBezTo>
                <a:cubicBezTo>
                  <a:pt x="738" y="325"/>
                  <a:pt x="725" y="349"/>
                  <a:pt x="733" y="398"/>
                </a:cubicBezTo>
                <a:cubicBezTo>
                  <a:pt x="737" y="424"/>
                  <a:pt x="750" y="446"/>
                  <a:pt x="768" y="465"/>
                </a:cubicBezTo>
                <a:cubicBezTo>
                  <a:pt x="776" y="473"/>
                  <a:pt x="786" y="478"/>
                  <a:pt x="798" y="477"/>
                </a:cubicBezTo>
                <a:cubicBezTo>
                  <a:pt x="817" y="475"/>
                  <a:pt x="832" y="466"/>
                  <a:pt x="846" y="452"/>
                </a:cubicBezTo>
                <a:cubicBezTo>
                  <a:pt x="853" y="445"/>
                  <a:pt x="856" y="437"/>
                  <a:pt x="850" y="427"/>
                </a:cubicBezTo>
                <a:cubicBezTo>
                  <a:pt x="849" y="426"/>
                  <a:pt x="849" y="424"/>
                  <a:pt x="848" y="423"/>
                </a:cubicBezTo>
                <a:cubicBezTo>
                  <a:pt x="831" y="382"/>
                  <a:pt x="845" y="346"/>
                  <a:pt x="874" y="325"/>
                </a:cubicBezTo>
                <a:cubicBezTo>
                  <a:pt x="895" y="310"/>
                  <a:pt x="919" y="308"/>
                  <a:pt x="943" y="311"/>
                </a:cubicBezTo>
                <a:cubicBezTo>
                  <a:pt x="1105" y="334"/>
                  <a:pt x="1110" y="498"/>
                  <a:pt x="1110" y="548"/>
                </a:cubicBezTo>
                <a:cubicBezTo>
                  <a:pt x="1110" y="691"/>
                  <a:pt x="1113" y="792"/>
                  <a:pt x="1114" y="811"/>
                </a:cubicBezTo>
                <a:close/>
                <a:moveTo>
                  <a:pt x="2154" y="832"/>
                </a:moveTo>
                <a:cubicBezTo>
                  <a:pt x="2141" y="832"/>
                  <a:pt x="2135" y="824"/>
                  <a:pt x="2135" y="793"/>
                </a:cubicBezTo>
                <a:cubicBezTo>
                  <a:pt x="2135" y="640"/>
                  <a:pt x="2135" y="640"/>
                  <a:pt x="2135" y="640"/>
                </a:cubicBezTo>
                <a:cubicBezTo>
                  <a:pt x="2135" y="563"/>
                  <a:pt x="2090" y="531"/>
                  <a:pt x="2025" y="531"/>
                </a:cubicBezTo>
                <a:cubicBezTo>
                  <a:pt x="1988" y="531"/>
                  <a:pt x="1943" y="543"/>
                  <a:pt x="1919" y="573"/>
                </a:cubicBezTo>
                <a:cubicBezTo>
                  <a:pt x="1919" y="611"/>
                  <a:pt x="1919" y="611"/>
                  <a:pt x="1919" y="611"/>
                </a:cubicBezTo>
                <a:cubicBezTo>
                  <a:pt x="1927" y="611"/>
                  <a:pt x="1927" y="611"/>
                  <a:pt x="1927" y="611"/>
                </a:cubicBezTo>
                <a:cubicBezTo>
                  <a:pt x="1946" y="571"/>
                  <a:pt x="1974" y="561"/>
                  <a:pt x="2010" y="561"/>
                </a:cubicBezTo>
                <a:cubicBezTo>
                  <a:pt x="2057" y="561"/>
                  <a:pt x="2085" y="578"/>
                  <a:pt x="2085" y="645"/>
                </a:cubicBezTo>
                <a:cubicBezTo>
                  <a:pt x="2085" y="661"/>
                  <a:pt x="2074" y="667"/>
                  <a:pt x="2053" y="671"/>
                </a:cubicBezTo>
                <a:cubicBezTo>
                  <a:pt x="1990" y="682"/>
                  <a:pt x="1990" y="682"/>
                  <a:pt x="1990" y="682"/>
                </a:cubicBezTo>
                <a:cubicBezTo>
                  <a:pt x="1933" y="693"/>
                  <a:pt x="1892" y="719"/>
                  <a:pt x="1892" y="774"/>
                </a:cubicBezTo>
                <a:cubicBezTo>
                  <a:pt x="1892" y="826"/>
                  <a:pt x="1928" y="856"/>
                  <a:pt x="1985" y="856"/>
                </a:cubicBezTo>
                <a:cubicBezTo>
                  <a:pt x="2015" y="856"/>
                  <a:pt x="2051" y="841"/>
                  <a:pt x="2085" y="815"/>
                </a:cubicBezTo>
                <a:cubicBezTo>
                  <a:pt x="2088" y="828"/>
                  <a:pt x="2088" y="828"/>
                  <a:pt x="2088" y="828"/>
                </a:cubicBezTo>
                <a:cubicBezTo>
                  <a:pt x="2093" y="846"/>
                  <a:pt x="2106" y="856"/>
                  <a:pt x="2126" y="856"/>
                </a:cubicBezTo>
                <a:cubicBezTo>
                  <a:pt x="2135" y="856"/>
                  <a:pt x="2153" y="854"/>
                  <a:pt x="2173" y="844"/>
                </a:cubicBezTo>
                <a:cubicBezTo>
                  <a:pt x="2169" y="829"/>
                  <a:pt x="2169" y="829"/>
                  <a:pt x="2169" y="829"/>
                </a:cubicBezTo>
                <a:cubicBezTo>
                  <a:pt x="2165" y="830"/>
                  <a:pt x="2159" y="832"/>
                  <a:pt x="2154" y="832"/>
                </a:cubicBezTo>
                <a:close/>
                <a:moveTo>
                  <a:pt x="2085" y="785"/>
                </a:moveTo>
                <a:cubicBezTo>
                  <a:pt x="2060" y="811"/>
                  <a:pt x="2035" y="820"/>
                  <a:pt x="2010" y="820"/>
                </a:cubicBezTo>
                <a:cubicBezTo>
                  <a:pt x="1970" y="820"/>
                  <a:pt x="1951" y="801"/>
                  <a:pt x="1951" y="765"/>
                </a:cubicBezTo>
                <a:cubicBezTo>
                  <a:pt x="1951" y="718"/>
                  <a:pt x="2000" y="703"/>
                  <a:pt x="2044" y="696"/>
                </a:cubicBezTo>
                <a:cubicBezTo>
                  <a:pt x="2085" y="690"/>
                  <a:pt x="2085" y="690"/>
                  <a:pt x="2085" y="690"/>
                </a:cubicBezTo>
                <a:lnTo>
                  <a:pt x="2085" y="785"/>
                </a:lnTo>
                <a:close/>
                <a:moveTo>
                  <a:pt x="4616" y="538"/>
                </a:moveTo>
                <a:cubicBezTo>
                  <a:pt x="4609" y="538"/>
                  <a:pt x="4604" y="538"/>
                  <a:pt x="4598" y="537"/>
                </a:cubicBezTo>
                <a:cubicBezTo>
                  <a:pt x="4569" y="577"/>
                  <a:pt x="4448" y="731"/>
                  <a:pt x="4414" y="772"/>
                </a:cubicBezTo>
                <a:cubicBezTo>
                  <a:pt x="4413" y="755"/>
                  <a:pt x="4412" y="719"/>
                  <a:pt x="4412" y="693"/>
                </a:cubicBezTo>
                <a:cubicBezTo>
                  <a:pt x="4412" y="661"/>
                  <a:pt x="4413" y="583"/>
                  <a:pt x="4418" y="537"/>
                </a:cubicBezTo>
                <a:cubicBezTo>
                  <a:pt x="4409" y="537"/>
                  <a:pt x="4396" y="538"/>
                  <a:pt x="4389" y="538"/>
                </a:cubicBezTo>
                <a:cubicBezTo>
                  <a:pt x="4381" y="538"/>
                  <a:pt x="4368" y="537"/>
                  <a:pt x="4357" y="537"/>
                </a:cubicBezTo>
                <a:cubicBezTo>
                  <a:pt x="4362" y="583"/>
                  <a:pt x="4363" y="661"/>
                  <a:pt x="4363" y="693"/>
                </a:cubicBezTo>
                <a:cubicBezTo>
                  <a:pt x="4363" y="719"/>
                  <a:pt x="4362" y="802"/>
                  <a:pt x="4357" y="849"/>
                </a:cubicBezTo>
                <a:cubicBezTo>
                  <a:pt x="4362" y="848"/>
                  <a:pt x="4374" y="847"/>
                  <a:pt x="4377" y="847"/>
                </a:cubicBezTo>
                <a:cubicBezTo>
                  <a:pt x="4384" y="847"/>
                  <a:pt x="4390" y="848"/>
                  <a:pt x="4395" y="849"/>
                </a:cubicBezTo>
                <a:cubicBezTo>
                  <a:pt x="4430" y="796"/>
                  <a:pt x="4541" y="651"/>
                  <a:pt x="4583" y="608"/>
                </a:cubicBezTo>
                <a:cubicBezTo>
                  <a:pt x="4584" y="621"/>
                  <a:pt x="4585" y="661"/>
                  <a:pt x="4585" y="693"/>
                </a:cubicBezTo>
                <a:cubicBezTo>
                  <a:pt x="4585" y="719"/>
                  <a:pt x="4584" y="802"/>
                  <a:pt x="4579" y="849"/>
                </a:cubicBezTo>
                <a:cubicBezTo>
                  <a:pt x="4588" y="848"/>
                  <a:pt x="4601" y="847"/>
                  <a:pt x="4611" y="847"/>
                </a:cubicBezTo>
                <a:cubicBezTo>
                  <a:pt x="4620" y="847"/>
                  <a:pt x="4630" y="848"/>
                  <a:pt x="4640" y="849"/>
                </a:cubicBezTo>
                <a:cubicBezTo>
                  <a:pt x="4635" y="802"/>
                  <a:pt x="4634" y="719"/>
                  <a:pt x="4634" y="693"/>
                </a:cubicBezTo>
                <a:cubicBezTo>
                  <a:pt x="4634" y="661"/>
                  <a:pt x="4635" y="583"/>
                  <a:pt x="4640" y="537"/>
                </a:cubicBezTo>
                <a:cubicBezTo>
                  <a:pt x="4633" y="537"/>
                  <a:pt x="4620" y="538"/>
                  <a:pt x="4616" y="538"/>
                </a:cubicBezTo>
                <a:close/>
                <a:moveTo>
                  <a:pt x="1650" y="593"/>
                </a:moveTo>
                <a:cubicBezTo>
                  <a:pt x="1618" y="593"/>
                  <a:pt x="1618" y="593"/>
                  <a:pt x="1618" y="593"/>
                </a:cubicBezTo>
                <a:cubicBezTo>
                  <a:pt x="1618" y="438"/>
                  <a:pt x="1618" y="438"/>
                  <a:pt x="1618" y="438"/>
                </a:cubicBezTo>
                <a:cubicBezTo>
                  <a:pt x="1646" y="436"/>
                  <a:pt x="1696" y="435"/>
                  <a:pt x="1708" y="435"/>
                </a:cubicBezTo>
                <a:cubicBezTo>
                  <a:pt x="1727" y="435"/>
                  <a:pt x="1786" y="438"/>
                  <a:pt x="1822" y="443"/>
                </a:cubicBezTo>
                <a:cubicBezTo>
                  <a:pt x="1821" y="437"/>
                  <a:pt x="1820" y="427"/>
                  <a:pt x="1820" y="422"/>
                </a:cubicBezTo>
                <a:cubicBezTo>
                  <a:pt x="1820" y="419"/>
                  <a:pt x="1821" y="408"/>
                  <a:pt x="1822" y="400"/>
                </a:cubicBezTo>
                <a:cubicBezTo>
                  <a:pt x="1782" y="403"/>
                  <a:pt x="1712" y="406"/>
                  <a:pt x="1677" y="406"/>
                </a:cubicBezTo>
                <a:cubicBezTo>
                  <a:pt x="1663" y="406"/>
                  <a:pt x="1597" y="402"/>
                  <a:pt x="1558" y="400"/>
                </a:cubicBezTo>
                <a:cubicBezTo>
                  <a:pt x="1562" y="434"/>
                  <a:pt x="1563" y="540"/>
                  <a:pt x="1563" y="609"/>
                </a:cubicBezTo>
                <a:cubicBezTo>
                  <a:pt x="1563" y="687"/>
                  <a:pt x="1562" y="781"/>
                  <a:pt x="1558" y="849"/>
                </a:cubicBezTo>
                <a:cubicBezTo>
                  <a:pt x="1568" y="848"/>
                  <a:pt x="1582" y="847"/>
                  <a:pt x="1594" y="847"/>
                </a:cubicBezTo>
                <a:cubicBezTo>
                  <a:pt x="1620" y="847"/>
                  <a:pt x="1662" y="849"/>
                  <a:pt x="1673" y="849"/>
                </a:cubicBezTo>
                <a:cubicBezTo>
                  <a:pt x="1773" y="849"/>
                  <a:pt x="1849" y="808"/>
                  <a:pt x="1849" y="717"/>
                </a:cubicBezTo>
                <a:cubicBezTo>
                  <a:pt x="1849" y="606"/>
                  <a:pt x="1714" y="593"/>
                  <a:pt x="1650" y="593"/>
                </a:cubicBezTo>
                <a:close/>
                <a:moveTo>
                  <a:pt x="1671" y="814"/>
                </a:moveTo>
                <a:cubicBezTo>
                  <a:pt x="1653" y="814"/>
                  <a:pt x="1634" y="814"/>
                  <a:pt x="1618" y="813"/>
                </a:cubicBezTo>
                <a:cubicBezTo>
                  <a:pt x="1618" y="626"/>
                  <a:pt x="1618" y="626"/>
                  <a:pt x="1618" y="626"/>
                </a:cubicBezTo>
                <a:cubicBezTo>
                  <a:pt x="1736" y="626"/>
                  <a:pt x="1786" y="648"/>
                  <a:pt x="1786" y="717"/>
                </a:cubicBezTo>
                <a:cubicBezTo>
                  <a:pt x="1786" y="780"/>
                  <a:pt x="1744" y="814"/>
                  <a:pt x="1671" y="814"/>
                </a:cubicBezTo>
                <a:close/>
                <a:moveTo>
                  <a:pt x="3519" y="531"/>
                </a:moveTo>
                <a:cubicBezTo>
                  <a:pt x="3425" y="531"/>
                  <a:pt x="3360" y="597"/>
                  <a:pt x="3360" y="700"/>
                </a:cubicBezTo>
                <a:cubicBezTo>
                  <a:pt x="3360" y="786"/>
                  <a:pt x="3419" y="856"/>
                  <a:pt x="3514" y="856"/>
                </a:cubicBezTo>
                <a:cubicBezTo>
                  <a:pt x="3611" y="856"/>
                  <a:pt x="3672" y="785"/>
                  <a:pt x="3672" y="691"/>
                </a:cubicBezTo>
                <a:cubicBezTo>
                  <a:pt x="3672" y="598"/>
                  <a:pt x="3613" y="531"/>
                  <a:pt x="3519" y="531"/>
                </a:cubicBezTo>
                <a:close/>
                <a:moveTo>
                  <a:pt x="3513" y="832"/>
                </a:moveTo>
                <a:cubicBezTo>
                  <a:pt x="3447" y="832"/>
                  <a:pt x="3418" y="767"/>
                  <a:pt x="3418" y="698"/>
                </a:cubicBezTo>
                <a:cubicBezTo>
                  <a:pt x="3418" y="624"/>
                  <a:pt x="3451" y="555"/>
                  <a:pt x="3518" y="555"/>
                </a:cubicBezTo>
                <a:cubicBezTo>
                  <a:pt x="3587" y="555"/>
                  <a:pt x="3613" y="622"/>
                  <a:pt x="3613" y="688"/>
                </a:cubicBezTo>
                <a:cubicBezTo>
                  <a:pt x="3613" y="771"/>
                  <a:pt x="3576" y="832"/>
                  <a:pt x="3513" y="832"/>
                </a:cubicBezTo>
                <a:close/>
                <a:moveTo>
                  <a:pt x="4989" y="537"/>
                </a:moveTo>
                <a:cubicBezTo>
                  <a:pt x="4982" y="537"/>
                  <a:pt x="4969" y="538"/>
                  <a:pt x="4965" y="538"/>
                </a:cubicBezTo>
                <a:cubicBezTo>
                  <a:pt x="4958" y="538"/>
                  <a:pt x="4954" y="538"/>
                  <a:pt x="4947" y="537"/>
                </a:cubicBezTo>
                <a:cubicBezTo>
                  <a:pt x="4918" y="577"/>
                  <a:pt x="4797" y="731"/>
                  <a:pt x="4763" y="772"/>
                </a:cubicBezTo>
                <a:cubicBezTo>
                  <a:pt x="4762" y="755"/>
                  <a:pt x="4762" y="719"/>
                  <a:pt x="4762" y="693"/>
                </a:cubicBezTo>
                <a:cubicBezTo>
                  <a:pt x="4762" y="661"/>
                  <a:pt x="4762" y="583"/>
                  <a:pt x="4767" y="537"/>
                </a:cubicBezTo>
                <a:cubicBezTo>
                  <a:pt x="4758" y="537"/>
                  <a:pt x="4745" y="538"/>
                  <a:pt x="4738" y="538"/>
                </a:cubicBezTo>
                <a:cubicBezTo>
                  <a:pt x="4731" y="538"/>
                  <a:pt x="4717" y="537"/>
                  <a:pt x="4707" y="537"/>
                </a:cubicBezTo>
                <a:cubicBezTo>
                  <a:pt x="4712" y="583"/>
                  <a:pt x="4713" y="661"/>
                  <a:pt x="4713" y="693"/>
                </a:cubicBezTo>
                <a:cubicBezTo>
                  <a:pt x="4713" y="719"/>
                  <a:pt x="4712" y="802"/>
                  <a:pt x="4707" y="849"/>
                </a:cubicBezTo>
                <a:cubicBezTo>
                  <a:pt x="4712" y="848"/>
                  <a:pt x="4723" y="847"/>
                  <a:pt x="4727" y="847"/>
                </a:cubicBezTo>
                <a:cubicBezTo>
                  <a:pt x="4733" y="847"/>
                  <a:pt x="4739" y="848"/>
                  <a:pt x="4744" y="849"/>
                </a:cubicBezTo>
                <a:cubicBezTo>
                  <a:pt x="4780" y="796"/>
                  <a:pt x="4891" y="651"/>
                  <a:pt x="4933" y="608"/>
                </a:cubicBezTo>
                <a:cubicBezTo>
                  <a:pt x="4933" y="621"/>
                  <a:pt x="4934" y="661"/>
                  <a:pt x="4934" y="693"/>
                </a:cubicBezTo>
                <a:cubicBezTo>
                  <a:pt x="4934" y="719"/>
                  <a:pt x="4933" y="802"/>
                  <a:pt x="4929" y="849"/>
                </a:cubicBezTo>
                <a:cubicBezTo>
                  <a:pt x="4938" y="848"/>
                  <a:pt x="4950" y="847"/>
                  <a:pt x="4961" y="847"/>
                </a:cubicBezTo>
                <a:cubicBezTo>
                  <a:pt x="4970" y="847"/>
                  <a:pt x="4980" y="848"/>
                  <a:pt x="4989" y="849"/>
                </a:cubicBezTo>
                <a:cubicBezTo>
                  <a:pt x="4984" y="802"/>
                  <a:pt x="4983" y="719"/>
                  <a:pt x="4983" y="693"/>
                </a:cubicBezTo>
                <a:cubicBezTo>
                  <a:pt x="4983" y="661"/>
                  <a:pt x="4984" y="583"/>
                  <a:pt x="4989" y="537"/>
                </a:cubicBezTo>
                <a:close/>
                <a:moveTo>
                  <a:pt x="3881" y="555"/>
                </a:moveTo>
                <a:cubicBezTo>
                  <a:pt x="3915" y="555"/>
                  <a:pt x="3945" y="569"/>
                  <a:pt x="3967" y="604"/>
                </a:cubicBezTo>
                <a:cubicBezTo>
                  <a:pt x="3974" y="604"/>
                  <a:pt x="3974" y="604"/>
                  <a:pt x="3974" y="604"/>
                </a:cubicBezTo>
                <a:cubicBezTo>
                  <a:pt x="3990" y="558"/>
                  <a:pt x="3990" y="558"/>
                  <a:pt x="3990" y="558"/>
                </a:cubicBezTo>
                <a:cubicBezTo>
                  <a:pt x="3950" y="537"/>
                  <a:pt x="3915" y="531"/>
                  <a:pt x="3883" y="531"/>
                </a:cubicBezTo>
                <a:cubicBezTo>
                  <a:pt x="3784" y="531"/>
                  <a:pt x="3716" y="594"/>
                  <a:pt x="3716" y="693"/>
                </a:cubicBezTo>
                <a:cubicBezTo>
                  <a:pt x="3716" y="788"/>
                  <a:pt x="3779" y="856"/>
                  <a:pt x="3875" y="856"/>
                </a:cubicBezTo>
                <a:cubicBezTo>
                  <a:pt x="3913" y="856"/>
                  <a:pt x="3946" y="846"/>
                  <a:pt x="3976" y="826"/>
                </a:cubicBezTo>
                <a:cubicBezTo>
                  <a:pt x="3984" y="796"/>
                  <a:pt x="3984" y="796"/>
                  <a:pt x="3984" y="796"/>
                </a:cubicBezTo>
                <a:cubicBezTo>
                  <a:pt x="3978" y="789"/>
                  <a:pt x="3978" y="789"/>
                  <a:pt x="3978" y="789"/>
                </a:cubicBezTo>
                <a:cubicBezTo>
                  <a:pt x="3942" y="828"/>
                  <a:pt x="3919" y="832"/>
                  <a:pt x="3894" y="832"/>
                </a:cubicBezTo>
                <a:cubicBezTo>
                  <a:pt x="3818" y="832"/>
                  <a:pt x="3774" y="770"/>
                  <a:pt x="3774" y="692"/>
                </a:cubicBezTo>
                <a:cubicBezTo>
                  <a:pt x="3774" y="624"/>
                  <a:pt x="3809" y="555"/>
                  <a:pt x="3881" y="555"/>
                </a:cubicBezTo>
                <a:close/>
                <a:moveTo>
                  <a:pt x="3192" y="400"/>
                </a:moveTo>
                <a:cubicBezTo>
                  <a:pt x="3176" y="400"/>
                  <a:pt x="3148" y="402"/>
                  <a:pt x="3127" y="402"/>
                </a:cubicBezTo>
                <a:cubicBezTo>
                  <a:pt x="3112" y="402"/>
                  <a:pt x="3085" y="401"/>
                  <a:pt x="3064" y="400"/>
                </a:cubicBezTo>
                <a:cubicBezTo>
                  <a:pt x="3069" y="434"/>
                  <a:pt x="3069" y="540"/>
                  <a:pt x="3069" y="609"/>
                </a:cubicBezTo>
                <a:cubicBezTo>
                  <a:pt x="3069" y="687"/>
                  <a:pt x="3068" y="781"/>
                  <a:pt x="3064" y="849"/>
                </a:cubicBezTo>
                <a:cubicBezTo>
                  <a:pt x="3074" y="848"/>
                  <a:pt x="3087" y="847"/>
                  <a:pt x="3098" y="847"/>
                </a:cubicBezTo>
                <a:cubicBezTo>
                  <a:pt x="3109" y="847"/>
                  <a:pt x="3119" y="848"/>
                  <a:pt x="3130" y="849"/>
                </a:cubicBezTo>
                <a:cubicBezTo>
                  <a:pt x="3126" y="818"/>
                  <a:pt x="3125" y="780"/>
                  <a:pt x="3125" y="749"/>
                </a:cubicBezTo>
                <a:cubicBezTo>
                  <a:pt x="3125" y="643"/>
                  <a:pt x="3125" y="643"/>
                  <a:pt x="3125" y="643"/>
                </a:cubicBezTo>
                <a:cubicBezTo>
                  <a:pt x="3136" y="644"/>
                  <a:pt x="3160" y="645"/>
                  <a:pt x="3166" y="645"/>
                </a:cubicBezTo>
                <a:cubicBezTo>
                  <a:pt x="3266" y="645"/>
                  <a:pt x="3351" y="613"/>
                  <a:pt x="3351" y="513"/>
                </a:cubicBezTo>
                <a:cubicBezTo>
                  <a:pt x="3351" y="435"/>
                  <a:pt x="3306" y="400"/>
                  <a:pt x="3192" y="400"/>
                </a:cubicBezTo>
                <a:close/>
                <a:moveTo>
                  <a:pt x="3151" y="613"/>
                </a:moveTo>
                <a:cubicBezTo>
                  <a:pt x="3144" y="613"/>
                  <a:pt x="3132" y="611"/>
                  <a:pt x="3125" y="610"/>
                </a:cubicBezTo>
                <a:cubicBezTo>
                  <a:pt x="3125" y="437"/>
                  <a:pt x="3125" y="437"/>
                  <a:pt x="3125" y="437"/>
                </a:cubicBezTo>
                <a:cubicBezTo>
                  <a:pt x="3133" y="435"/>
                  <a:pt x="3169" y="435"/>
                  <a:pt x="3180" y="435"/>
                </a:cubicBezTo>
                <a:cubicBezTo>
                  <a:pt x="3239" y="435"/>
                  <a:pt x="3288" y="451"/>
                  <a:pt x="3288" y="513"/>
                </a:cubicBezTo>
                <a:cubicBezTo>
                  <a:pt x="3288" y="578"/>
                  <a:pt x="3237" y="613"/>
                  <a:pt x="3151" y="613"/>
                </a:cubicBezTo>
                <a:close/>
                <a:moveTo>
                  <a:pt x="4193" y="555"/>
                </a:moveTo>
                <a:cubicBezTo>
                  <a:pt x="4227" y="555"/>
                  <a:pt x="4257" y="569"/>
                  <a:pt x="4278" y="604"/>
                </a:cubicBezTo>
                <a:cubicBezTo>
                  <a:pt x="4286" y="604"/>
                  <a:pt x="4286" y="604"/>
                  <a:pt x="4286" y="604"/>
                </a:cubicBezTo>
                <a:cubicBezTo>
                  <a:pt x="4301" y="558"/>
                  <a:pt x="4301" y="558"/>
                  <a:pt x="4301" y="558"/>
                </a:cubicBezTo>
                <a:cubicBezTo>
                  <a:pt x="4262" y="537"/>
                  <a:pt x="4227" y="531"/>
                  <a:pt x="4195" y="531"/>
                </a:cubicBezTo>
                <a:cubicBezTo>
                  <a:pt x="4095" y="531"/>
                  <a:pt x="4027" y="594"/>
                  <a:pt x="4027" y="693"/>
                </a:cubicBezTo>
                <a:cubicBezTo>
                  <a:pt x="4027" y="788"/>
                  <a:pt x="4090" y="856"/>
                  <a:pt x="4187" y="856"/>
                </a:cubicBezTo>
                <a:cubicBezTo>
                  <a:pt x="4225" y="856"/>
                  <a:pt x="4258" y="846"/>
                  <a:pt x="4288" y="826"/>
                </a:cubicBezTo>
                <a:cubicBezTo>
                  <a:pt x="4295" y="796"/>
                  <a:pt x="4295" y="796"/>
                  <a:pt x="4295" y="796"/>
                </a:cubicBezTo>
                <a:cubicBezTo>
                  <a:pt x="4290" y="789"/>
                  <a:pt x="4290" y="789"/>
                  <a:pt x="4290" y="789"/>
                </a:cubicBezTo>
                <a:cubicBezTo>
                  <a:pt x="4254" y="828"/>
                  <a:pt x="4231" y="832"/>
                  <a:pt x="4206" y="832"/>
                </a:cubicBezTo>
                <a:cubicBezTo>
                  <a:pt x="4129" y="832"/>
                  <a:pt x="4086" y="770"/>
                  <a:pt x="4086" y="692"/>
                </a:cubicBezTo>
                <a:cubicBezTo>
                  <a:pt x="4086" y="624"/>
                  <a:pt x="4120" y="555"/>
                  <a:pt x="4193" y="555"/>
                </a:cubicBezTo>
                <a:close/>
                <a:moveTo>
                  <a:pt x="2840" y="537"/>
                </a:moveTo>
                <a:cubicBezTo>
                  <a:pt x="2831" y="537"/>
                  <a:pt x="2816" y="538"/>
                  <a:pt x="2810" y="538"/>
                </a:cubicBezTo>
                <a:cubicBezTo>
                  <a:pt x="2803" y="538"/>
                  <a:pt x="2789" y="537"/>
                  <a:pt x="2780" y="537"/>
                </a:cubicBezTo>
                <a:cubicBezTo>
                  <a:pt x="2770" y="554"/>
                  <a:pt x="2666" y="672"/>
                  <a:pt x="2645" y="672"/>
                </a:cubicBezTo>
                <a:cubicBezTo>
                  <a:pt x="2636" y="672"/>
                  <a:pt x="2636" y="672"/>
                  <a:pt x="2636" y="672"/>
                </a:cubicBezTo>
                <a:cubicBezTo>
                  <a:pt x="2636" y="661"/>
                  <a:pt x="2636" y="583"/>
                  <a:pt x="2641" y="537"/>
                </a:cubicBezTo>
                <a:cubicBezTo>
                  <a:pt x="2632" y="537"/>
                  <a:pt x="2619" y="538"/>
                  <a:pt x="2612" y="538"/>
                </a:cubicBezTo>
                <a:cubicBezTo>
                  <a:pt x="2605" y="538"/>
                  <a:pt x="2591" y="537"/>
                  <a:pt x="2581" y="537"/>
                </a:cubicBezTo>
                <a:cubicBezTo>
                  <a:pt x="2586" y="583"/>
                  <a:pt x="2586" y="661"/>
                  <a:pt x="2586" y="693"/>
                </a:cubicBezTo>
                <a:cubicBezTo>
                  <a:pt x="2586" y="719"/>
                  <a:pt x="2586" y="802"/>
                  <a:pt x="2581" y="849"/>
                </a:cubicBezTo>
                <a:cubicBezTo>
                  <a:pt x="2590" y="848"/>
                  <a:pt x="2602" y="847"/>
                  <a:pt x="2613" y="847"/>
                </a:cubicBezTo>
                <a:cubicBezTo>
                  <a:pt x="2622" y="847"/>
                  <a:pt x="2632" y="848"/>
                  <a:pt x="2641" y="849"/>
                </a:cubicBezTo>
                <a:cubicBezTo>
                  <a:pt x="2636" y="802"/>
                  <a:pt x="2636" y="712"/>
                  <a:pt x="2636" y="689"/>
                </a:cubicBezTo>
                <a:cubicBezTo>
                  <a:pt x="2645" y="689"/>
                  <a:pt x="2645" y="689"/>
                  <a:pt x="2645" y="689"/>
                </a:cubicBezTo>
                <a:cubicBezTo>
                  <a:pt x="2684" y="731"/>
                  <a:pt x="2753" y="813"/>
                  <a:pt x="2776" y="849"/>
                </a:cubicBezTo>
                <a:cubicBezTo>
                  <a:pt x="2789" y="848"/>
                  <a:pt x="2806" y="847"/>
                  <a:pt x="2817" y="847"/>
                </a:cubicBezTo>
                <a:cubicBezTo>
                  <a:pt x="2826" y="847"/>
                  <a:pt x="2837" y="848"/>
                  <a:pt x="2854" y="849"/>
                </a:cubicBezTo>
                <a:cubicBezTo>
                  <a:pt x="2809" y="801"/>
                  <a:pt x="2712" y="691"/>
                  <a:pt x="2693" y="669"/>
                </a:cubicBezTo>
                <a:lnTo>
                  <a:pt x="2840" y="537"/>
                </a:lnTo>
                <a:close/>
                <a:moveTo>
                  <a:pt x="2468" y="538"/>
                </a:moveTo>
                <a:cubicBezTo>
                  <a:pt x="2460" y="538"/>
                  <a:pt x="2447" y="537"/>
                  <a:pt x="2436" y="537"/>
                </a:cubicBezTo>
                <a:cubicBezTo>
                  <a:pt x="2441" y="583"/>
                  <a:pt x="2442" y="661"/>
                  <a:pt x="2442" y="664"/>
                </a:cubicBezTo>
                <a:cubicBezTo>
                  <a:pt x="2423" y="666"/>
                  <a:pt x="2384" y="667"/>
                  <a:pt x="2364" y="667"/>
                </a:cubicBezTo>
                <a:cubicBezTo>
                  <a:pt x="2344" y="667"/>
                  <a:pt x="2307" y="666"/>
                  <a:pt x="2281" y="664"/>
                </a:cubicBezTo>
                <a:cubicBezTo>
                  <a:pt x="2281" y="661"/>
                  <a:pt x="2281" y="583"/>
                  <a:pt x="2286" y="537"/>
                </a:cubicBezTo>
                <a:cubicBezTo>
                  <a:pt x="2277" y="537"/>
                  <a:pt x="2264" y="538"/>
                  <a:pt x="2257" y="538"/>
                </a:cubicBezTo>
                <a:cubicBezTo>
                  <a:pt x="2250" y="538"/>
                  <a:pt x="2236" y="537"/>
                  <a:pt x="2226" y="537"/>
                </a:cubicBezTo>
                <a:cubicBezTo>
                  <a:pt x="2231" y="583"/>
                  <a:pt x="2231" y="661"/>
                  <a:pt x="2231" y="693"/>
                </a:cubicBezTo>
                <a:cubicBezTo>
                  <a:pt x="2231" y="719"/>
                  <a:pt x="2231" y="802"/>
                  <a:pt x="2226" y="849"/>
                </a:cubicBezTo>
                <a:cubicBezTo>
                  <a:pt x="2235" y="848"/>
                  <a:pt x="2247" y="847"/>
                  <a:pt x="2258" y="847"/>
                </a:cubicBezTo>
                <a:cubicBezTo>
                  <a:pt x="2267" y="847"/>
                  <a:pt x="2277" y="848"/>
                  <a:pt x="2286" y="849"/>
                </a:cubicBezTo>
                <a:cubicBezTo>
                  <a:pt x="2281" y="802"/>
                  <a:pt x="2281" y="719"/>
                  <a:pt x="2281" y="698"/>
                </a:cubicBezTo>
                <a:cubicBezTo>
                  <a:pt x="2305" y="696"/>
                  <a:pt x="2347" y="695"/>
                  <a:pt x="2363" y="695"/>
                </a:cubicBezTo>
                <a:cubicBezTo>
                  <a:pt x="2378" y="695"/>
                  <a:pt x="2415" y="697"/>
                  <a:pt x="2442" y="699"/>
                </a:cubicBezTo>
                <a:cubicBezTo>
                  <a:pt x="2442" y="719"/>
                  <a:pt x="2441" y="802"/>
                  <a:pt x="2436" y="849"/>
                </a:cubicBezTo>
                <a:cubicBezTo>
                  <a:pt x="2445" y="848"/>
                  <a:pt x="2458" y="847"/>
                  <a:pt x="2468" y="847"/>
                </a:cubicBezTo>
                <a:cubicBezTo>
                  <a:pt x="2478" y="847"/>
                  <a:pt x="2487" y="848"/>
                  <a:pt x="2497" y="849"/>
                </a:cubicBezTo>
                <a:cubicBezTo>
                  <a:pt x="2492" y="802"/>
                  <a:pt x="2491" y="719"/>
                  <a:pt x="2491" y="693"/>
                </a:cubicBezTo>
                <a:cubicBezTo>
                  <a:pt x="2491" y="661"/>
                  <a:pt x="2492" y="583"/>
                  <a:pt x="2497" y="537"/>
                </a:cubicBezTo>
                <a:cubicBezTo>
                  <a:pt x="2487" y="537"/>
                  <a:pt x="2475" y="538"/>
                  <a:pt x="2468" y="5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Logo_CB_ENG" hidden="1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358584" cy="309600"/>
          </a:xfrm>
          <a:custGeom>
            <a:avLst/>
            <a:gdLst>
              <a:gd name="T0" fmla="*/ 1527 w 5349"/>
              <a:gd name="T1" fmla="*/ 595 h 1218"/>
              <a:gd name="T2" fmla="*/ 1581 w 5349"/>
              <a:gd name="T3" fmla="*/ 425 h 1218"/>
              <a:gd name="T4" fmla="*/ 1632 w 5349"/>
              <a:gd name="T5" fmla="*/ 794 h 1218"/>
              <a:gd name="T6" fmla="*/ 2117 w 5349"/>
              <a:gd name="T7" fmla="*/ 811 h 1218"/>
              <a:gd name="T8" fmla="*/ 1894 w 5349"/>
              <a:gd name="T9" fmla="*/ 589 h 1218"/>
              <a:gd name="T10" fmla="*/ 1951 w 5349"/>
              <a:gd name="T11" fmla="*/ 835 h 1218"/>
              <a:gd name="T12" fmla="*/ 2117 w 5349"/>
              <a:gd name="T13" fmla="*/ 811 h 1218"/>
              <a:gd name="T14" fmla="*/ 2049 w 5349"/>
              <a:gd name="T15" fmla="*/ 766 h 1218"/>
              <a:gd name="T16" fmla="*/ 2185 w 5349"/>
              <a:gd name="T17" fmla="*/ 524 h 1218"/>
              <a:gd name="T18" fmla="*/ 2316 w 5349"/>
              <a:gd name="T19" fmla="*/ 552 h 1218"/>
              <a:gd name="T20" fmla="*/ 2441 w 5349"/>
              <a:gd name="T21" fmla="*/ 616 h 1218"/>
              <a:gd name="T22" fmla="*/ 2580 w 5349"/>
              <a:gd name="T23" fmla="*/ 534 h 1218"/>
              <a:gd name="T24" fmla="*/ 2526 w 5349"/>
              <a:gd name="T25" fmla="*/ 828 h 1218"/>
              <a:gd name="T26" fmla="*/ 2757 w 5349"/>
              <a:gd name="T27" fmla="*/ 826 h 1218"/>
              <a:gd name="T28" fmla="*/ 3125 w 5349"/>
              <a:gd name="T29" fmla="*/ 835 h 1218"/>
              <a:gd name="T30" fmla="*/ 3222 w 5349"/>
              <a:gd name="T31" fmla="*/ 672 h 1218"/>
              <a:gd name="T32" fmla="*/ 3477 w 5349"/>
              <a:gd name="T33" fmla="*/ 351 h 1218"/>
              <a:gd name="T34" fmla="*/ 3350 w 5349"/>
              <a:gd name="T35" fmla="*/ 553 h 1218"/>
              <a:gd name="T36" fmla="*/ 3409 w 5349"/>
              <a:gd name="T37" fmla="*/ 648 h 1218"/>
              <a:gd name="T38" fmla="*/ 3410 w 5349"/>
              <a:gd name="T39" fmla="*/ 525 h 1218"/>
              <a:gd name="T40" fmla="*/ 3712 w 5349"/>
              <a:gd name="T41" fmla="*/ 391 h 1218"/>
              <a:gd name="T42" fmla="*/ 3793 w 5349"/>
              <a:gd name="T43" fmla="*/ 616 h 1218"/>
              <a:gd name="T44" fmla="*/ 3791 w 5349"/>
              <a:gd name="T45" fmla="*/ 584 h 1218"/>
              <a:gd name="T46" fmla="*/ 4317 w 5349"/>
              <a:gd name="T47" fmla="*/ 525 h 1218"/>
              <a:gd name="T48" fmla="*/ 4116 w 5349"/>
              <a:gd name="T49" fmla="*/ 525 h 1218"/>
              <a:gd name="T50" fmla="*/ 4286 w 5349"/>
              <a:gd name="T51" fmla="*/ 828 h 1218"/>
              <a:gd name="T52" fmla="*/ 4525 w 5349"/>
              <a:gd name="T53" fmla="*/ 651 h 1218"/>
              <a:gd name="T54" fmla="*/ 4417 w 5349"/>
              <a:gd name="T55" fmla="*/ 611 h 1218"/>
              <a:gd name="T56" fmla="*/ 4491 w 5349"/>
              <a:gd name="T57" fmla="*/ 835 h 1218"/>
              <a:gd name="T58" fmla="*/ 4820 w 5349"/>
              <a:gd name="T59" fmla="*/ 582 h 1218"/>
              <a:gd name="T60" fmla="*/ 4750 w 5349"/>
              <a:gd name="T61" fmla="*/ 811 h 1218"/>
              <a:gd name="T62" fmla="*/ 4967 w 5349"/>
              <a:gd name="T63" fmla="*/ 380 h 1218"/>
              <a:gd name="T64" fmla="*/ 4937 w 5349"/>
              <a:gd name="T65" fmla="*/ 524 h 1218"/>
              <a:gd name="T66" fmla="*/ 4996 w 5349"/>
              <a:gd name="T67" fmla="*/ 524 h 1218"/>
              <a:gd name="T68" fmla="*/ 5206 w 5349"/>
              <a:gd name="T69" fmla="*/ 518 h 1218"/>
              <a:gd name="T70" fmla="*/ 5265 w 5349"/>
              <a:gd name="T71" fmla="*/ 629 h 1218"/>
              <a:gd name="T72" fmla="*/ 5268 w 5349"/>
              <a:gd name="T73" fmla="*/ 808 h 1218"/>
              <a:gd name="T74" fmla="*/ 5134 w 5349"/>
              <a:gd name="T75" fmla="*/ 746 h 1218"/>
              <a:gd name="T76" fmla="*/ 609 w 5349"/>
              <a:gd name="T77" fmla="*/ 1218 h 1218"/>
              <a:gd name="T78" fmla="*/ 988 w 5349"/>
              <a:gd name="T79" fmla="*/ 785 h 1218"/>
              <a:gd name="T80" fmla="*/ 725 w 5349"/>
              <a:gd name="T81" fmla="*/ 658 h 1218"/>
              <a:gd name="T82" fmla="*/ 956 w 5349"/>
              <a:gd name="T83" fmla="*/ 815 h 1218"/>
              <a:gd name="T84" fmla="*/ 852 w 5349"/>
              <a:gd name="T85" fmla="*/ 890 h 1218"/>
              <a:gd name="T86" fmla="*/ 784 w 5349"/>
              <a:gd name="T87" fmla="*/ 792 h 1218"/>
              <a:gd name="T88" fmla="*/ 687 w 5349"/>
              <a:gd name="T89" fmla="*/ 773 h 1218"/>
              <a:gd name="T90" fmla="*/ 690 w 5349"/>
              <a:gd name="T91" fmla="*/ 1046 h 1218"/>
              <a:gd name="T92" fmla="*/ 528 w 5349"/>
              <a:gd name="T93" fmla="*/ 1046 h 1218"/>
              <a:gd name="T94" fmla="*/ 531 w 5349"/>
              <a:gd name="T95" fmla="*/ 773 h 1218"/>
              <a:gd name="T96" fmla="*/ 434 w 5349"/>
              <a:gd name="T97" fmla="*/ 792 h 1218"/>
              <a:gd name="T98" fmla="*/ 366 w 5349"/>
              <a:gd name="T99" fmla="*/ 890 h 1218"/>
              <a:gd name="T100" fmla="*/ 262 w 5349"/>
              <a:gd name="T101" fmla="*/ 815 h 1218"/>
              <a:gd name="T102" fmla="*/ 493 w 5349"/>
              <a:gd name="T103" fmla="*/ 658 h 1218"/>
              <a:gd name="T104" fmla="*/ 230 w 5349"/>
              <a:gd name="T105" fmla="*/ 785 h 1218"/>
              <a:gd name="T106" fmla="*/ 364 w 5349"/>
              <a:gd name="T107" fmla="*/ 317 h 1218"/>
              <a:gd name="T108" fmla="*/ 502 w 5349"/>
              <a:gd name="T109" fmla="*/ 389 h 1218"/>
              <a:gd name="T110" fmla="*/ 407 w 5349"/>
              <a:gd name="T111" fmla="*/ 207 h 1218"/>
              <a:gd name="T112" fmla="*/ 648 w 5349"/>
              <a:gd name="T113" fmla="*/ 171 h 1218"/>
              <a:gd name="T114" fmla="*/ 793 w 5349"/>
              <a:gd name="T115" fmla="*/ 268 h 1218"/>
              <a:gd name="T116" fmla="*/ 830 w 5349"/>
              <a:gd name="T117" fmla="*/ 417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349" h="1218">
                <a:moveTo>
                  <a:pt x="1696" y="590"/>
                </a:moveTo>
                <a:cubicBezTo>
                  <a:pt x="1757" y="569"/>
                  <a:pt x="1792" y="539"/>
                  <a:pt x="1792" y="484"/>
                </a:cubicBezTo>
                <a:cubicBezTo>
                  <a:pt x="1792" y="407"/>
                  <a:pt x="1725" y="391"/>
                  <a:pt x="1639" y="391"/>
                </a:cubicBezTo>
                <a:cubicBezTo>
                  <a:pt x="1628" y="391"/>
                  <a:pt x="1599" y="392"/>
                  <a:pt x="1583" y="392"/>
                </a:cubicBezTo>
                <a:cubicBezTo>
                  <a:pt x="1574" y="392"/>
                  <a:pt x="1537" y="391"/>
                  <a:pt x="1522" y="391"/>
                </a:cubicBezTo>
                <a:cubicBezTo>
                  <a:pt x="1526" y="424"/>
                  <a:pt x="1527" y="527"/>
                  <a:pt x="1527" y="595"/>
                </a:cubicBezTo>
                <a:cubicBezTo>
                  <a:pt x="1527" y="670"/>
                  <a:pt x="1525" y="762"/>
                  <a:pt x="1522" y="828"/>
                </a:cubicBezTo>
                <a:cubicBezTo>
                  <a:pt x="1530" y="828"/>
                  <a:pt x="1550" y="826"/>
                  <a:pt x="1558" y="826"/>
                </a:cubicBezTo>
                <a:cubicBezTo>
                  <a:pt x="1576" y="826"/>
                  <a:pt x="1612" y="828"/>
                  <a:pt x="1635" y="828"/>
                </a:cubicBezTo>
                <a:cubicBezTo>
                  <a:pt x="1731" y="828"/>
                  <a:pt x="1806" y="788"/>
                  <a:pt x="1806" y="700"/>
                </a:cubicBezTo>
                <a:cubicBezTo>
                  <a:pt x="1806" y="648"/>
                  <a:pt x="1782" y="608"/>
                  <a:pt x="1696" y="590"/>
                </a:cubicBezTo>
                <a:close/>
                <a:moveTo>
                  <a:pt x="1581" y="425"/>
                </a:moveTo>
                <a:cubicBezTo>
                  <a:pt x="1593" y="425"/>
                  <a:pt x="1618" y="424"/>
                  <a:pt x="1631" y="424"/>
                </a:cubicBezTo>
                <a:cubicBezTo>
                  <a:pt x="1686" y="424"/>
                  <a:pt x="1731" y="445"/>
                  <a:pt x="1731" y="496"/>
                </a:cubicBezTo>
                <a:cubicBezTo>
                  <a:pt x="1731" y="551"/>
                  <a:pt x="1679" y="579"/>
                  <a:pt x="1613" y="579"/>
                </a:cubicBezTo>
                <a:cubicBezTo>
                  <a:pt x="1598" y="579"/>
                  <a:pt x="1587" y="578"/>
                  <a:pt x="1581" y="578"/>
                </a:cubicBezTo>
                <a:lnTo>
                  <a:pt x="1581" y="425"/>
                </a:lnTo>
                <a:close/>
                <a:moveTo>
                  <a:pt x="1632" y="794"/>
                </a:moveTo>
                <a:cubicBezTo>
                  <a:pt x="1616" y="794"/>
                  <a:pt x="1594" y="794"/>
                  <a:pt x="1581" y="793"/>
                </a:cubicBezTo>
                <a:cubicBezTo>
                  <a:pt x="1581" y="611"/>
                  <a:pt x="1581" y="611"/>
                  <a:pt x="1581" y="611"/>
                </a:cubicBezTo>
                <a:cubicBezTo>
                  <a:pt x="1598" y="611"/>
                  <a:pt x="1598" y="611"/>
                  <a:pt x="1598" y="611"/>
                </a:cubicBezTo>
                <a:cubicBezTo>
                  <a:pt x="1715" y="611"/>
                  <a:pt x="1745" y="645"/>
                  <a:pt x="1745" y="699"/>
                </a:cubicBezTo>
                <a:cubicBezTo>
                  <a:pt x="1745" y="769"/>
                  <a:pt x="1693" y="794"/>
                  <a:pt x="1632" y="794"/>
                </a:cubicBezTo>
                <a:close/>
                <a:moveTo>
                  <a:pt x="2117" y="811"/>
                </a:moveTo>
                <a:cubicBezTo>
                  <a:pt x="2104" y="811"/>
                  <a:pt x="2097" y="808"/>
                  <a:pt x="2097" y="773"/>
                </a:cubicBezTo>
                <a:cubicBezTo>
                  <a:pt x="2097" y="628"/>
                  <a:pt x="2097" y="628"/>
                  <a:pt x="2097" y="628"/>
                </a:cubicBezTo>
                <a:cubicBezTo>
                  <a:pt x="2097" y="549"/>
                  <a:pt x="2053" y="518"/>
                  <a:pt x="1990" y="518"/>
                </a:cubicBezTo>
                <a:cubicBezTo>
                  <a:pt x="1954" y="518"/>
                  <a:pt x="1922" y="528"/>
                  <a:pt x="1887" y="554"/>
                </a:cubicBezTo>
                <a:cubicBezTo>
                  <a:pt x="1887" y="589"/>
                  <a:pt x="1887" y="589"/>
                  <a:pt x="1887" y="589"/>
                </a:cubicBezTo>
                <a:cubicBezTo>
                  <a:pt x="1894" y="589"/>
                  <a:pt x="1894" y="589"/>
                  <a:pt x="1894" y="589"/>
                </a:cubicBezTo>
                <a:cubicBezTo>
                  <a:pt x="1911" y="554"/>
                  <a:pt x="1940" y="541"/>
                  <a:pt x="1976" y="541"/>
                </a:cubicBezTo>
                <a:cubicBezTo>
                  <a:pt x="2021" y="541"/>
                  <a:pt x="2049" y="564"/>
                  <a:pt x="2049" y="629"/>
                </a:cubicBezTo>
                <a:cubicBezTo>
                  <a:pt x="2049" y="644"/>
                  <a:pt x="2038" y="651"/>
                  <a:pt x="2018" y="654"/>
                </a:cubicBezTo>
                <a:cubicBezTo>
                  <a:pt x="1945" y="667"/>
                  <a:pt x="1945" y="667"/>
                  <a:pt x="1945" y="667"/>
                </a:cubicBezTo>
                <a:cubicBezTo>
                  <a:pt x="1897" y="676"/>
                  <a:pt x="1861" y="701"/>
                  <a:pt x="1861" y="755"/>
                </a:cubicBezTo>
                <a:cubicBezTo>
                  <a:pt x="1861" y="806"/>
                  <a:pt x="1896" y="835"/>
                  <a:pt x="1951" y="835"/>
                </a:cubicBezTo>
                <a:cubicBezTo>
                  <a:pt x="1981" y="835"/>
                  <a:pt x="2016" y="821"/>
                  <a:pt x="2049" y="795"/>
                </a:cubicBezTo>
                <a:cubicBezTo>
                  <a:pt x="2052" y="808"/>
                  <a:pt x="2052" y="808"/>
                  <a:pt x="2052" y="808"/>
                </a:cubicBezTo>
                <a:cubicBezTo>
                  <a:pt x="2057" y="826"/>
                  <a:pt x="2070" y="835"/>
                  <a:pt x="2089" y="835"/>
                </a:cubicBezTo>
                <a:cubicBezTo>
                  <a:pt x="2096" y="835"/>
                  <a:pt x="2109" y="833"/>
                  <a:pt x="2133" y="825"/>
                </a:cubicBezTo>
                <a:cubicBezTo>
                  <a:pt x="2129" y="810"/>
                  <a:pt x="2129" y="810"/>
                  <a:pt x="2129" y="810"/>
                </a:cubicBezTo>
                <a:cubicBezTo>
                  <a:pt x="2126" y="811"/>
                  <a:pt x="2121" y="811"/>
                  <a:pt x="2117" y="811"/>
                </a:cubicBezTo>
                <a:close/>
                <a:moveTo>
                  <a:pt x="2049" y="766"/>
                </a:moveTo>
                <a:cubicBezTo>
                  <a:pt x="2024" y="791"/>
                  <a:pt x="2000" y="800"/>
                  <a:pt x="1976" y="800"/>
                </a:cubicBezTo>
                <a:cubicBezTo>
                  <a:pt x="1937" y="800"/>
                  <a:pt x="1918" y="781"/>
                  <a:pt x="1918" y="746"/>
                </a:cubicBezTo>
                <a:cubicBezTo>
                  <a:pt x="1918" y="701"/>
                  <a:pt x="1966" y="685"/>
                  <a:pt x="2009" y="679"/>
                </a:cubicBezTo>
                <a:cubicBezTo>
                  <a:pt x="2049" y="673"/>
                  <a:pt x="2049" y="673"/>
                  <a:pt x="2049" y="673"/>
                </a:cubicBezTo>
                <a:lnTo>
                  <a:pt x="2049" y="766"/>
                </a:lnTo>
                <a:close/>
                <a:moveTo>
                  <a:pt x="2441" y="616"/>
                </a:moveTo>
                <a:cubicBezTo>
                  <a:pt x="2441" y="554"/>
                  <a:pt x="2395" y="518"/>
                  <a:pt x="2337" y="518"/>
                </a:cubicBezTo>
                <a:cubicBezTo>
                  <a:pt x="2299" y="518"/>
                  <a:pt x="2260" y="534"/>
                  <a:pt x="2240" y="571"/>
                </a:cubicBezTo>
                <a:cubicBezTo>
                  <a:pt x="2240" y="560"/>
                  <a:pt x="2242" y="534"/>
                  <a:pt x="2244" y="524"/>
                </a:cubicBezTo>
                <a:cubicBezTo>
                  <a:pt x="2234" y="524"/>
                  <a:pt x="2222" y="525"/>
                  <a:pt x="2215" y="525"/>
                </a:cubicBezTo>
                <a:cubicBezTo>
                  <a:pt x="2208" y="525"/>
                  <a:pt x="2195" y="524"/>
                  <a:pt x="2185" y="524"/>
                </a:cubicBezTo>
                <a:cubicBezTo>
                  <a:pt x="2189" y="569"/>
                  <a:pt x="2190" y="645"/>
                  <a:pt x="2190" y="676"/>
                </a:cubicBezTo>
                <a:cubicBezTo>
                  <a:pt x="2190" y="701"/>
                  <a:pt x="2189" y="782"/>
                  <a:pt x="2185" y="828"/>
                </a:cubicBezTo>
                <a:cubicBezTo>
                  <a:pt x="2194" y="827"/>
                  <a:pt x="2206" y="826"/>
                  <a:pt x="2216" y="826"/>
                </a:cubicBezTo>
                <a:cubicBezTo>
                  <a:pt x="2225" y="826"/>
                  <a:pt x="2234" y="827"/>
                  <a:pt x="2244" y="828"/>
                </a:cubicBezTo>
                <a:cubicBezTo>
                  <a:pt x="2239" y="782"/>
                  <a:pt x="2238" y="694"/>
                  <a:pt x="2238" y="684"/>
                </a:cubicBezTo>
                <a:cubicBezTo>
                  <a:pt x="2238" y="626"/>
                  <a:pt x="2243" y="552"/>
                  <a:pt x="2316" y="552"/>
                </a:cubicBezTo>
                <a:cubicBezTo>
                  <a:pt x="2363" y="552"/>
                  <a:pt x="2391" y="584"/>
                  <a:pt x="2391" y="676"/>
                </a:cubicBezTo>
                <a:cubicBezTo>
                  <a:pt x="2391" y="701"/>
                  <a:pt x="2390" y="782"/>
                  <a:pt x="2385" y="828"/>
                </a:cubicBezTo>
                <a:cubicBezTo>
                  <a:pt x="2395" y="827"/>
                  <a:pt x="2407" y="826"/>
                  <a:pt x="2417" y="826"/>
                </a:cubicBezTo>
                <a:cubicBezTo>
                  <a:pt x="2426" y="826"/>
                  <a:pt x="2435" y="827"/>
                  <a:pt x="2445" y="828"/>
                </a:cubicBezTo>
                <a:cubicBezTo>
                  <a:pt x="2440" y="782"/>
                  <a:pt x="2439" y="701"/>
                  <a:pt x="2439" y="676"/>
                </a:cubicBezTo>
                <a:cubicBezTo>
                  <a:pt x="2439" y="657"/>
                  <a:pt x="2441" y="631"/>
                  <a:pt x="2441" y="616"/>
                </a:cubicBezTo>
                <a:close/>
                <a:moveTo>
                  <a:pt x="2780" y="524"/>
                </a:moveTo>
                <a:cubicBezTo>
                  <a:pt x="2771" y="524"/>
                  <a:pt x="2756" y="525"/>
                  <a:pt x="2750" y="525"/>
                </a:cubicBezTo>
                <a:cubicBezTo>
                  <a:pt x="2743" y="525"/>
                  <a:pt x="2729" y="524"/>
                  <a:pt x="2721" y="524"/>
                </a:cubicBezTo>
                <a:cubicBezTo>
                  <a:pt x="2711" y="540"/>
                  <a:pt x="2609" y="656"/>
                  <a:pt x="2589" y="656"/>
                </a:cubicBezTo>
                <a:cubicBezTo>
                  <a:pt x="2580" y="656"/>
                  <a:pt x="2580" y="656"/>
                  <a:pt x="2580" y="656"/>
                </a:cubicBezTo>
                <a:cubicBezTo>
                  <a:pt x="2580" y="534"/>
                  <a:pt x="2580" y="534"/>
                  <a:pt x="2580" y="534"/>
                </a:cubicBezTo>
                <a:cubicBezTo>
                  <a:pt x="2580" y="487"/>
                  <a:pt x="2580" y="400"/>
                  <a:pt x="2585" y="354"/>
                </a:cubicBezTo>
                <a:cubicBezTo>
                  <a:pt x="2576" y="354"/>
                  <a:pt x="2564" y="356"/>
                  <a:pt x="2557" y="356"/>
                </a:cubicBezTo>
                <a:cubicBezTo>
                  <a:pt x="2550" y="356"/>
                  <a:pt x="2537" y="354"/>
                  <a:pt x="2526" y="354"/>
                </a:cubicBezTo>
                <a:cubicBezTo>
                  <a:pt x="2531" y="400"/>
                  <a:pt x="2532" y="487"/>
                  <a:pt x="2532" y="534"/>
                </a:cubicBezTo>
                <a:cubicBezTo>
                  <a:pt x="2532" y="648"/>
                  <a:pt x="2532" y="648"/>
                  <a:pt x="2532" y="648"/>
                </a:cubicBezTo>
                <a:cubicBezTo>
                  <a:pt x="2532" y="694"/>
                  <a:pt x="2531" y="782"/>
                  <a:pt x="2526" y="828"/>
                </a:cubicBezTo>
                <a:cubicBezTo>
                  <a:pt x="2535" y="827"/>
                  <a:pt x="2547" y="826"/>
                  <a:pt x="2558" y="826"/>
                </a:cubicBezTo>
                <a:cubicBezTo>
                  <a:pt x="2567" y="826"/>
                  <a:pt x="2576" y="827"/>
                  <a:pt x="2585" y="828"/>
                </a:cubicBezTo>
                <a:cubicBezTo>
                  <a:pt x="2580" y="782"/>
                  <a:pt x="2580" y="694"/>
                  <a:pt x="2580" y="672"/>
                </a:cubicBezTo>
                <a:cubicBezTo>
                  <a:pt x="2589" y="672"/>
                  <a:pt x="2589" y="672"/>
                  <a:pt x="2589" y="672"/>
                </a:cubicBezTo>
                <a:cubicBezTo>
                  <a:pt x="2627" y="713"/>
                  <a:pt x="2695" y="793"/>
                  <a:pt x="2717" y="828"/>
                </a:cubicBezTo>
                <a:cubicBezTo>
                  <a:pt x="2730" y="827"/>
                  <a:pt x="2746" y="826"/>
                  <a:pt x="2757" y="826"/>
                </a:cubicBezTo>
                <a:cubicBezTo>
                  <a:pt x="2765" y="826"/>
                  <a:pt x="2777" y="827"/>
                  <a:pt x="2793" y="828"/>
                </a:cubicBezTo>
                <a:cubicBezTo>
                  <a:pt x="2750" y="782"/>
                  <a:pt x="2654" y="674"/>
                  <a:pt x="2636" y="652"/>
                </a:cubicBezTo>
                <a:lnTo>
                  <a:pt x="2780" y="524"/>
                </a:lnTo>
                <a:close/>
                <a:moveTo>
                  <a:pt x="3131" y="518"/>
                </a:moveTo>
                <a:cubicBezTo>
                  <a:pt x="3039" y="518"/>
                  <a:pt x="2975" y="583"/>
                  <a:pt x="2975" y="682"/>
                </a:cubicBezTo>
                <a:cubicBezTo>
                  <a:pt x="2975" y="767"/>
                  <a:pt x="3033" y="835"/>
                  <a:pt x="3125" y="835"/>
                </a:cubicBezTo>
                <a:cubicBezTo>
                  <a:pt x="3220" y="835"/>
                  <a:pt x="3279" y="766"/>
                  <a:pt x="3279" y="674"/>
                </a:cubicBezTo>
                <a:cubicBezTo>
                  <a:pt x="3279" y="584"/>
                  <a:pt x="3222" y="518"/>
                  <a:pt x="3131" y="518"/>
                </a:cubicBezTo>
                <a:close/>
                <a:moveTo>
                  <a:pt x="3124" y="811"/>
                </a:moveTo>
                <a:cubicBezTo>
                  <a:pt x="3060" y="811"/>
                  <a:pt x="3032" y="749"/>
                  <a:pt x="3032" y="681"/>
                </a:cubicBezTo>
                <a:cubicBezTo>
                  <a:pt x="3032" y="609"/>
                  <a:pt x="3064" y="541"/>
                  <a:pt x="3129" y="541"/>
                </a:cubicBezTo>
                <a:cubicBezTo>
                  <a:pt x="3197" y="541"/>
                  <a:pt x="3222" y="607"/>
                  <a:pt x="3222" y="672"/>
                </a:cubicBezTo>
                <a:cubicBezTo>
                  <a:pt x="3222" y="752"/>
                  <a:pt x="3185" y="811"/>
                  <a:pt x="3124" y="811"/>
                </a:cubicBezTo>
                <a:close/>
                <a:moveTo>
                  <a:pt x="3457" y="399"/>
                </a:moveTo>
                <a:cubicBezTo>
                  <a:pt x="3465" y="399"/>
                  <a:pt x="3475" y="401"/>
                  <a:pt x="3494" y="408"/>
                </a:cubicBezTo>
                <a:cubicBezTo>
                  <a:pt x="3494" y="398"/>
                  <a:pt x="3492" y="386"/>
                  <a:pt x="3492" y="380"/>
                </a:cubicBezTo>
                <a:cubicBezTo>
                  <a:pt x="3492" y="375"/>
                  <a:pt x="3494" y="361"/>
                  <a:pt x="3494" y="353"/>
                </a:cubicBezTo>
                <a:cubicBezTo>
                  <a:pt x="3490" y="351"/>
                  <a:pt x="3485" y="351"/>
                  <a:pt x="3477" y="351"/>
                </a:cubicBezTo>
                <a:cubicBezTo>
                  <a:pt x="3427" y="351"/>
                  <a:pt x="3361" y="428"/>
                  <a:pt x="3361" y="525"/>
                </a:cubicBezTo>
                <a:cubicBezTo>
                  <a:pt x="3350" y="525"/>
                  <a:pt x="3350" y="525"/>
                  <a:pt x="3350" y="525"/>
                </a:cubicBezTo>
                <a:cubicBezTo>
                  <a:pt x="3341" y="525"/>
                  <a:pt x="3332" y="525"/>
                  <a:pt x="3318" y="521"/>
                </a:cubicBezTo>
                <a:cubicBezTo>
                  <a:pt x="3320" y="527"/>
                  <a:pt x="3320" y="536"/>
                  <a:pt x="3320" y="539"/>
                </a:cubicBezTo>
                <a:cubicBezTo>
                  <a:pt x="3320" y="542"/>
                  <a:pt x="3320" y="551"/>
                  <a:pt x="3318" y="557"/>
                </a:cubicBezTo>
                <a:cubicBezTo>
                  <a:pt x="3336" y="553"/>
                  <a:pt x="3345" y="553"/>
                  <a:pt x="3350" y="553"/>
                </a:cubicBezTo>
                <a:cubicBezTo>
                  <a:pt x="3361" y="553"/>
                  <a:pt x="3361" y="553"/>
                  <a:pt x="3361" y="553"/>
                </a:cubicBezTo>
                <a:cubicBezTo>
                  <a:pt x="3361" y="648"/>
                  <a:pt x="3361" y="648"/>
                  <a:pt x="3361" y="648"/>
                </a:cubicBezTo>
                <a:cubicBezTo>
                  <a:pt x="3361" y="694"/>
                  <a:pt x="3360" y="782"/>
                  <a:pt x="3355" y="828"/>
                </a:cubicBezTo>
                <a:cubicBezTo>
                  <a:pt x="3364" y="827"/>
                  <a:pt x="3376" y="826"/>
                  <a:pt x="3386" y="826"/>
                </a:cubicBezTo>
                <a:cubicBezTo>
                  <a:pt x="3395" y="826"/>
                  <a:pt x="3405" y="827"/>
                  <a:pt x="3414" y="828"/>
                </a:cubicBezTo>
                <a:cubicBezTo>
                  <a:pt x="3409" y="782"/>
                  <a:pt x="3409" y="694"/>
                  <a:pt x="3409" y="648"/>
                </a:cubicBezTo>
                <a:cubicBezTo>
                  <a:pt x="3409" y="553"/>
                  <a:pt x="3409" y="553"/>
                  <a:pt x="3409" y="553"/>
                </a:cubicBezTo>
                <a:cubicBezTo>
                  <a:pt x="3427" y="553"/>
                  <a:pt x="3427" y="553"/>
                  <a:pt x="3427" y="553"/>
                </a:cubicBezTo>
                <a:cubicBezTo>
                  <a:pt x="3434" y="553"/>
                  <a:pt x="3456" y="554"/>
                  <a:pt x="3476" y="557"/>
                </a:cubicBezTo>
                <a:cubicBezTo>
                  <a:pt x="3476" y="553"/>
                  <a:pt x="3475" y="545"/>
                  <a:pt x="3475" y="540"/>
                </a:cubicBezTo>
                <a:cubicBezTo>
                  <a:pt x="3475" y="535"/>
                  <a:pt x="3476" y="527"/>
                  <a:pt x="3476" y="521"/>
                </a:cubicBezTo>
                <a:cubicBezTo>
                  <a:pt x="3456" y="523"/>
                  <a:pt x="3427" y="525"/>
                  <a:pt x="3410" y="525"/>
                </a:cubicBezTo>
                <a:cubicBezTo>
                  <a:pt x="3406" y="493"/>
                  <a:pt x="3405" y="466"/>
                  <a:pt x="3405" y="453"/>
                </a:cubicBezTo>
                <a:cubicBezTo>
                  <a:pt x="3405" y="417"/>
                  <a:pt x="3423" y="399"/>
                  <a:pt x="3457" y="399"/>
                </a:cubicBezTo>
                <a:close/>
                <a:moveTo>
                  <a:pt x="3990" y="490"/>
                </a:moveTo>
                <a:cubicBezTo>
                  <a:pt x="3990" y="424"/>
                  <a:pt x="3941" y="391"/>
                  <a:pt x="3864" y="391"/>
                </a:cubicBezTo>
                <a:cubicBezTo>
                  <a:pt x="3841" y="391"/>
                  <a:pt x="3797" y="392"/>
                  <a:pt x="3781" y="392"/>
                </a:cubicBezTo>
                <a:cubicBezTo>
                  <a:pt x="3766" y="392"/>
                  <a:pt x="3729" y="392"/>
                  <a:pt x="3712" y="391"/>
                </a:cubicBezTo>
                <a:cubicBezTo>
                  <a:pt x="3716" y="424"/>
                  <a:pt x="3717" y="527"/>
                  <a:pt x="3717" y="595"/>
                </a:cubicBezTo>
                <a:cubicBezTo>
                  <a:pt x="3717" y="670"/>
                  <a:pt x="3716" y="762"/>
                  <a:pt x="3712" y="828"/>
                </a:cubicBezTo>
                <a:cubicBezTo>
                  <a:pt x="3722" y="827"/>
                  <a:pt x="3734" y="826"/>
                  <a:pt x="3745" y="826"/>
                </a:cubicBezTo>
                <a:cubicBezTo>
                  <a:pt x="3755" y="826"/>
                  <a:pt x="3766" y="827"/>
                  <a:pt x="3776" y="828"/>
                </a:cubicBezTo>
                <a:cubicBezTo>
                  <a:pt x="3772" y="762"/>
                  <a:pt x="3771" y="688"/>
                  <a:pt x="3771" y="616"/>
                </a:cubicBezTo>
                <a:cubicBezTo>
                  <a:pt x="3793" y="616"/>
                  <a:pt x="3793" y="616"/>
                  <a:pt x="3793" y="616"/>
                </a:cubicBezTo>
                <a:cubicBezTo>
                  <a:pt x="3842" y="673"/>
                  <a:pt x="3914" y="765"/>
                  <a:pt x="3956" y="828"/>
                </a:cubicBezTo>
                <a:cubicBezTo>
                  <a:pt x="3968" y="827"/>
                  <a:pt x="3983" y="826"/>
                  <a:pt x="3996" y="826"/>
                </a:cubicBezTo>
                <a:cubicBezTo>
                  <a:pt x="4009" y="826"/>
                  <a:pt x="4024" y="827"/>
                  <a:pt x="4038" y="828"/>
                </a:cubicBezTo>
                <a:cubicBezTo>
                  <a:pt x="3996" y="781"/>
                  <a:pt x="3973" y="752"/>
                  <a:pt x="3861" y="609"/>
                </a:cubicBezTo>
                <a:cubicBezTo>
                  <a:pt x="3947" y="600"/>
                  <a:pt x="3990" y="549"/>
                  <a:pt x="3990" y="490"/>
                </a:cubicBezTo>
                <a:close/>
                <a:moveTo>
                  <a:pt x="3791" y="584"/>
                </a:moveTo>
                <a:cubicBezTo>
                  <a:pt x="3771" y="584"/>
                  <a:pt x="3771" y="584"/>
                  <a:pt x="3771" y="584"/>
                </a:cubicBezTo>
                <a:cubicBezTo>
                  <a:pt x="3771" y="426"/>
                  <a:pt x="3771" y="426"/>
                  <a:pt x="3771" y="426"/>
                </a:cubicBezTo>
                <a:cubicBezTo>
                  <a:pt x="3779" y="425"/>
                  <a:pt x="3800" y="424"/>
                  <a:pt x="3820" y="424"/>
                </a:cubicBezTo>
                <a:cubicBezTo>
                  <a:pt x="3890" y="424"/>
                  <a:pt x="3925" y="451"/>
                  <a:pt x="3925" y="497"/>
                </a:cubicBezTo>
                <a:cubicBezTo>
                  <a:pt x="3925" y="569"/>
                  <a:pt x="3848" y="584"/>
                  <a:pt x="3791" y="584"/>
                </a:cubicBezTo>
                <a:close/>
                <a:moveTo>
                  <a:pt x="4317" y="525"/>
                </a:moveTo>
                <a:cubicBezTo>
                  <a:pt x="4310" y="525"/>
                  <a:pt x="4296" y="524"/>
                  <a:pt x="4286" y="524"/>
                </a:cubicBezTo>
                <a:cubicBezTo>
                  <a:pt x="4291" y="569"/>
                  <a:pt x="4291" y="657"/>
                  <a:pt x="4291" y="668"/>
                </a:cubicBezTo>
                <a:cubicBezTo>
                  <a:pt x="4291" y="725"/>
                  <a:pt x="4287" y="800"/>
                  <a:pt x="4213" y="800"/>
                </a:cubicBezTo>
                <a:cubicBezTo>
                  <a:pt x="4166" y="800"/>
                  <a:pt x="4139" y="768"/>
                  <a:pt x="4139" y="676"/>
                </a:cubicBezTo>
                <a:cubicBezTo>
                  <a:pt x="4139" y="651"/>
                  <a:pt x="4139" y="569"/>
                  <a:pt x="4144" y="524"/>
                </a:cubicBezTo>
                <a:cubicBezTo>
                  <a:pt x="4135" y="524"/>
                  <a:pt x="4122" y="525"/>
                  <a:pt x="4116" y="525"/>
                </a:cubicBezTo>
                <a:cubicBezTo>
                  <a:pt x="4109" y="525"/>
                  <a:pt x="4095" y="524"/>
                  <a:pt x="4085" y="524"/>
                </a:cubicBezTo>
                <a:cubicBezTo>
                  <a:pt x="4090" y="569"/>
                  <a:pt x="4090" y="651"/>
                  <a:pt x="4090" y="676"/>
                </a:cubicBezTo>
                <a:cubicBezTo>
                  <a:pt x="4090" y="695"/>
                  <a:pt x="4089" y="721"/>
                  <a:pt x="4089" y="736"/>
                </a:cubicBezTo>
                <a:cubicBezTo>
                  <a:pt x="4089" y="797"/>
                  <a:pt x="4134" y="835"/>
                  <a:pt x="4193" y="835"/>
                </a:cubicBezTo>
                <a:cubicBezTo>
                  <a:pt x="4231" y="835"/>
                  <a:pt x="4269" y="817"/>
                  <a:pt x="4289" y="781"/>
                </a:cubicBezTo>
                <a:cubicBezTo>
                  <a:pt x="4289" y="792"/>
                  <a:pt x="4287" y="818"/>
                  <a:pt x="4286" y="828"/>
                </a:cubicBezTo>
                <a:cubicBezTo>
                  <a:pt x="4295" y="827"/>
                  <a:pt x="4307" y="826"/>
                  <a:pt x="4317" y="826"/>
                </a:cubicBezTo>
                <a:cubicBezTo>
                  <a:pt x="4326" y="826"/>
                  <a:pt x="4336" y="827"/>
                  <a:pt x="4345" y="828"/>
                </a:cubicBezTo>
                <a:cubicBezTo>
                  <a:pt x="4340" y="782"/>
                  <a:pt x="4340" y="701"/>
                  <a:pt x="4340" y="676"/>
                </a:cubicBezTo>
                <a:cubicBezTo>
                  <a:pt x="4340" y="644"/>
                  <a:pt x="4340" y="569"/>
                  <a:pt x="4345" y="524"/>
                </a:cubicBezTo>
                <a:cubicBezTo>
                  <a:pt x="4336" y="524"/>
                  <a:pt x="4323" y="525"/>
                  <a:pt x="4317" y="525"/>
                </a:cubicBezTo>
                <a:close/>
                <a:moveTo>
                  <a:pt x="4525" y="651"/>
                </a:moveTo>
                <a:cubicBezTo>
                  <a:pt x="4491" y="643"/>
                  <a:pt x="4459" y="628"/>
                  <a:pt x="4459" y="590"/>
                </a:cubicBezTo>
                <a:cubicBezTo>
                  <a:pt x="4459" y="560"/>
                  <a:pt x="4482" y="541"/>
                  <a:pt x="4510" y="541"/>
                </a:cubicBezTo>
                <a:cubicBezTo>
                  <a:pt x="4532" y="541"/>
                  <a:pt x="4554" y="549"/>
                  <a:pt x="4573" y="582"/>
                </a:cubicBezTo>
                <a:cubicBezTo>
                  <a:pt x="4577" y="568"/>
                  <a:pt x="4585" y="551"/>
                  <a:pt x="4591" y="538"/>
                </a:cubicBezTo>
                <a:cubicBezTo>
                  <a:pt x="4570" y="525"/>
                  <a:pt x="4551" y="518"/>
                  <a:pt x="4519" y="518"/>
                </a:cubicBezTo>
                <a:cubicBezTo>
                  <a:pt x="4459" y="518"/>
                  <a:pt x="4417" y="554"/>
                  <a:pt x="4417" y="611"/>
                </a:cubicBezTo>
                <a:cubicBezTo>
                  <a:pt x="4417" y="660"/>
                  <a:pt x="4447" y="683"/>
                  <a:pt x="4494" y="696"/>
                </a:cubicBezTo>
                <a:cubicBezTo>
                  <a:pt x="4532" y="706"/>
                  <a:pt x="4565" y="716"/>
                  <a:pt x="4565" y="756"/>
                </a:cubicBezTo>
                <a:cubicBezTo>
                  <a:pt x="4565" y="791"/>
                  <a:pt x="4537" y="811"/>
                  <a:pt x="4503" y="811"/>
                </a:cubicBezTo>
                <a:cubicBezTo>
                  <a:pt x="4477" y="811"/>
                  <a:pt x="4454" y="803"/>
                  <a:pt x="4431" y="766"/>
                </a:cubicBezTo>
                <a:cubicBezTo>
                  <a:pt x="4427" y="778"/>
                  <a:pt x="4418" y="798"/>
                  <a:pt x="4412" y="810"/>
                </a:cubicBezTo>
                <a:cubicBezTo>
                  <a:pt x="4433" y="826"/>
                  <a:pt x="4460" y="835"/>
                  <a:pt x="4491" y="835"/>
                </a:cubicBezTo>
                <a:cubicBezTo>
                  <a:pt x="4551" y="835"/>
                  <a:pt x="4607" y="791"/>
                  <a:pt x="4607" y="733"/>
                </a:cubicBezTo>
                <a:cubicBezTo>
                  <a:pt x="4607" y="681"/>
                  <a:pt x="4577" y="664"/>
                  <a:pt x="4525" y="651"/>
                </a:cubicBezTo>
                <a:close/>
                <a:moveTo>
                  <a:pt x="4772" y="651"/>
                </a:moveTo>
                <a:cubicBezTo>
                  <a:pt x="4738" y="643"/>
                  <a:pt x="4707" y="628"/>
                  <a:pt x="4707" y="590"/>
                </a:cubicBezTo>
                <a:cubicBezTo>
                  <a:pt x="4707" y="560"/>
                  <a:pt x="4729" y="541"/>
                  <a:pt x="4758" y="541"/>
                </a:cubicBezTo>
                <a:cubicBezTo>
                  <a:pt x="4780" y="541"/>
                  <a:pt x="4801" y="549"/>
                  <a:pt x="4820" y="582"/>
                </a:cubicBezTo>
                <a:cubicBezTo>
                  <a:pt x="4825" y="568"/>
                  <a:pt x="4832" y="551"/>
                  <a:pt x="4838" y="538"/>
                </a:cubicBezTo>
                <a:cubicBezTo>
                  <a:pt x="4817" y="525"/>
                  <a:pt x="4799" y="518"/>
                  <a:pt x="4767" y="518"/>
                </a:cubicBezTo>
                <a:cubicBezTo>
                  <a:pt x="4706" y="518"/>
                  <a:pt x="4665" y="554"/>
                  <a:pt x="4665" y="611"/>
                </a:cubicBezTo>
                <a:cubicBezTo>
                  <a:pt x="4665" y="660"/>
                  <a:pt x="4695" y="683"/>
                  <a:pt x="4742" y="696"/>
                </a:cubicBezTo>
                <a:cubicBezTo>
                  <a:pt x="4779" y="706"/>
                  <a:pt x="4813" y="716"/>
                  <a:pt x="4813" y="756"/>
                </a:cubicBezTo>
                <a:cubicBezTo>
                  <a:pt x="4813" y="791"/>
                  <a:pt x="4785" y="811"/>
                  <a:pt x="4750" y="811"/>
                </a:cubicBezTo>
                <a:cubicBezTo>
                  <a:pt x="4725" y="811"/>
                  <a:pt x="4701" y="803"/>
                  <a:pt x="4678" y="766"/>
                </a:cubicBezTo>
                <a:cubicBezTo>
                  <a:pt x="4674" y="778"/>
                  <a:pt x="4666" y="798"/>
                  <a:pt x="4659" y="810"/>
                </a:cubicBezTo>
                <a:cubicBezTo>
                  <a:pt x="4681" y="826"/>
                  <a:pt x="4708" y="835"/>
                  <a:pt x="4739" y="835"/>
                </a:cubicBezTo>
                <a:cubicBezTo>
                  <a:pt x="4799" y="835"/>
                  <a:pt x="4855" y="791"/>
                  <a:pt x="4855" y="733"/>
                </a:cubicBezTo>
                <a:cubicBezTo>
                  <a:pt x="4855" y="681"/>
                  <a:pt x="4825" y="664"/>
                  <a:pt x="4772" y="651"/>
                </a:cubicBezTo>
                <a:close/>
                <a:moveTo>
                  <a:pt x="4967" y="380"/>
                </a:moveTo>
                <a:cubicBezTo>
                  <a:pt x="4948" y="380"/>
                  <a:pt x="4935" y="394"/>
                  <a:pt x="4935" y="412"/>
                </a:cubicBezTo>
                <a:cubicBezTo>
                  <a:pt x="4935" y="431"/>
                  <a:pt x="4947" y="445"/>
                  <a:pt x="4967" y="445"/>
                </a:cubicBezTo>
                <a:cubicBezTo>
                  <a:pt x="4988" y="445"/>
                  <a:pt x="5000" y="431"/>
                  <a:pt x="5000" y="412"/>
                </a:cubicBezTo>
                <a:cubicBezTo>
                  <a:pt x="5000" y="390"/>
                  <a:pt x="4988" y="380"/>
                  <a:pt x="4967" y="380"/>
                </a:cubicBezTo>
                <a:close/>
                <a:moveTo>
                  <a:pt x="4967" y="525"/>
                </a:moveTo>
                <a:cubicBezTo>
                  <a:pt x="4960" y="525"/>
                  <a:pt x="4947" y="524"/>
                  <a:pt x="4937" y="524"/>
                </a:cubicBezTo>
                <a:cubicBezTo>
                  <a:pt x="4941" y="569"/>
                  <a:pt x="4942" y="645"/>
                  <a:pt x="4942" y="676"/>
                </a:cubicBezTo>
                <a:cubicBezTo>
                  <a:pt x="4942" y="701"/>
                  <a:pt x="4941" y="782"/>
                  <a:pt x="4937" y="828"/>
                </a:cubicBezTo>
                <a:cubicBezTo>
                  <a:pt x="4946" y="827"/>
                  <a:pt x="4958" y="826"/>
                  <a:pt x="4968" y="826"/>
                </a:cubicBezTo>
                <a:cubicBezTo>
                  <a:pt x="4977" y="826"/>
                  <a:pt x="4987" y="827"/>
                  <a:pt x="4996" y="828"/>
                </a:cubicBezTo>
                <a:cubicBezTo>
                  <a:pt x="4991" y="782"/>
                  <a:pt x="4990" y="701"/>
                  <a:pt x="4990" y="676"/>
                </a:cubicBezTo>
                <a:cubicBezTo>
                  <a:pt x="4990" y="645"/>
                  <a:pt x="4991" y="569"/>
                  <a:pt x="4996" y="524"/>
                </a:cubicBezTo>
                <a:cubicBezTo>
                  <a:pt x="4987" y="524"/>
                  <a:pt x="4974" y="525"/>
                  <a:pt x="4967" y="525"/>
                </a:cubicBezTo>
                <a:close/>
                <a:moveTo>
                  <a:pt x="5345" y="810"/>
                </a:moveTo>
                <a:cubicBezTo>
                  <a:pt x="5342" y="811"/>
                  <a:pt x="5337" y="811"/>
                  <a:pt x="5333" y="811"/>
                </a:cubicBezTo>
                <a:cubicBezTo>
                  <a:pt x="5320" y="811"/>
                  <a:pt x="5313" y="808"/>
                  <a:pt x="5313" y="773"/>
                </a:cubicBezTo>
                <a:cubicBezTo>
                  <a:pt x="5313" y="628"/>
                  <a:pt x="5313" y="628"/>
                  <a:pt x="5313" y="628"/>
                </a:cubicBezTo>
                <a:cubicBezTo>
                  <a:pt x="5313" y="549"/>
                  <a:pt x="5269" y="518"/>
                  <a:pt x="5206" y="518"/>
                </a:cubicBezTo>
                <a:cubicBezTo>
                  <a:pt x="5170" y="518"/>
                  <a:pt x="5138" y="528"/>
                  <a:pt x="5103" y="554"/>
                </a:cubicBezTo>
                <a:cubicBezTo>
                  <a:pt x="5103" y="554"/>
                  <a:pt x="5103" y="554"/>
                  <a:pt x="5103" y="554"/>
                </a:cubicBezTo>
                <a:cubicBezTo>
                  <a:pt x="5103" y="589"/>
                  <a:pt x="5103" y="589"/>
                  <a:pt x="5103" y="589"/>
                </a:cubicBezTo>
                <a:cubicBezTo>
                  <a:pt x="5111" y="589"/>
                  <a:pt x="5111" y="589"/>
                  <a:pt x="5111" y="589"/>
                </a:cubicBezTo>
                <a:cubicBezTo>
                  <a:pt x="5127" y="554"/>
                  <a:pt x="5156" y="541"/>
                  <a:pt x="5192" y="541"/>
                </a:cubicBezTo>
                <a:cubicBezTo>
                  <a:pt x="5238" y="541"/>
                  <a:pt x="5265" y="564"/>
                  <a:pt x="5265" y="629"/>
                </a:cubicBezTo>
                <a:cubicBezTo>
                  <a:pt x="5265" y="644"/>
                  <a:pt x="5254" y="651"/>
                  <a:pt x="5234" y="654"/>
                </a:cubicBezTo>
                <a:cubicBezTo>
                  <a:pt x="5161" y="667"/>
                  <a:pt x="5161" y="667"/>
                  <a:pt x="5161" y="667"/>
                </a:cubicBezTo>
                <a:cubicBezTo>
                  <a:pt x="5114" y="676"/>
                  <a:pt x="5077" y="701"/>
                  <a:pt x="5077" y="755"/>
                </a:cubicBezTo>
                <a:cubicBezTo>
                  <a:pt x="5077" y="806"/>
                  <a:pt x="5112" y="835"/>
                  <a:pt x="5167" y="835"/>
                </a:cubicBezTo>
                <a:cubicBezTo>
                  <a:pt x="5197" y="835"/>
                  <a:pt x="5232" y="821"/>
                  <a:pt x="5265" y="795"/>
                </a:cubicBezTo>
                <a:cubicBezTo>
                  <a:pt x="5268" y="808"/>
                  <a:pt x="5268" y="808"/>
                  <a:pt x="5268" y="808"/>
                </a:cubicBezTo>
                <a:cubicBezTo>
                  <a:pt x="5273" y="826"/>
                  <a:pt x="5286" y="835"/>
                  <a:pt x="5305" y="835"/>
                </a:cubicBezTo>
                <a:cubicBezTo>
                  <a:pt x="5312" y="835"/>
                  <a:pt x="5325" y="833"/>
                  <a:pt x="5349" y="825"/>
                </a:cubicBezTo>
                <a:lnTo>
                  <a:pt x="5345" y="810"/>
                </a:lnTo>
                <a:close/>
                <a:moveTo>
                  <a:pt x="5265" y="766"/>
                </a:moveTo>
                <a:cubicBezTo>
                  <a:pt x="5240" y="791"/>
                  <a:pt x="5216" y="800"/>
                  <a:pt x="5192" y="800"/>
                </a:cubicBezTo>
                <a:cubicBezTo>
                  <a:pt x="5153" y="800"/>
                  <a:pt x="5134" y="781"/>
                  <a:pt x="5134" y="746"/>
                </a:cubicBezTo>
                <a:cubicBezTo>
                  <a:pt x="5134" y="701"/>
                  <a:pt x="5182" y="685"/>
                  <a:pt x="5225" y="679"/>
                </a:cubicBezTo>
                <a:cubicBezTo>
                  <a:pt x="5265" y="673"/>
                  <a:pt x="5265" y="673"/>
                  <a:pt x="5265" y="673"/>
                </a:cubicBezTo>
                <a:lnTo>
                  <a:pt x="5265" y="766"/>
                </a:lnTo>
                <a:close/>
                <a:moveTo>
                  <a:pt x="609" y="0"/>
                </a:moveTo>
                <a:cubicBezTo>
                  <a:pt x="273" y="0"/>
                  <a:pt x="0" y="272"/>
                  <a:pt x="0" y="609"/>
                </a:cubicBezTo>
                <a:cubicBezTo>
                  <a:pt x="0" y="945"/>
                  <a:pt x="273" y="1218"/>
                  <a:pt x="609" y="1218"/>
                </a:cubicBezTo>
                <a:cubicBezTo>
                  <a:pt x="946" y="1218"/>
                  <a:pt x="1218" y="945"/>
                  <a:pt x="1218" y="609"/>
                </a:cubicBezTo>
                <a:cubicBezTo>
                  <a:pt x="1218" y="272"/>
                  <a:pt x="946" y="0"/>
                  <a:pt x="609" y="0"/>
                </a:cubicBezTo>
                <a:close/>
                <a:moveTo>
                  <a:pt x="1088" y="792"/>
                </a:moveTo>
                <a:cubicBezTo>
                  <a:pt x="1090" y="821"/>
                  <a:pt x="1100" y="827"/>
                  <a:pt x="1106" y="832"/>
                </a:cubicBezTo>
                <a:cubicBezTo>
                  <a:pt x="1096" y="839"/>
                  <a:pt x="1014" y="813"/>
                  <a:pt x="994" y="788"/>
                </a:cubicBezTo>
                <a:cubicBezTo>
                  <a:pt x="993" y="787"/>
                  <a:pt x="990" y="786"/>
                  <a:pt x="988" y="785"/>
                </a:cubicBezTo>
                <a:cubicBezTo>
                  <a:pt x="939" y="774"/>
                  <a:pt x="939" y="723"/>
                  <a:pt x="938" y="707"/>
                </a:cubicBezTo>
                <a:cubicBezTo>
                  <a:pt x="897" y="707"/>
                  <a:pt x="881" y="662"/>
                  <a:pt x="877" y="651"/>
                </a:cubicBezTo>
                <a:cubicBezTo>
                  <a:pt x="873" y="641"/>
                  <a:pt x="870" y="629"/>
                  <a:pt x="869" y="619"/>
                </a:cubicBezTo>
                <a:cubicBezTo>
                  <a:pt x="869" y="640"/>
                  <a:pt x="837" y="659"/>
                  <a:pt x="802" y="624"/>
                </a:cubicBezTo>
                <a:cubicBezTo>
                  <a:pt x="802" y="660"/>
                  <a:pt x="760" y="654"/>
                  <a:pt x="739" y="633"/>
                </a:cubicBezTo>
                <a:cubicBezTo>
                  <a:pt x="737" y="640"/>
                  <a:pt x="725" y="658"/>
                  <a:pt x="725" y="658"/>
                </a:cubicBezTo>
                <a:cubicBezTo>
                  <a:pt x="749" y="663"/>
                  <a:pt x="760" y="668"/>
                  <a:pt x="772" y="678"/>
                </a:cubicBezTo>
                <a:cubicBezTo>
                  <a:pt x="799" y="702"/>
                  <a:pt x="802" y="741"/>
                  <a:pt x="802" y="761"/>
                </a:cubicBezTo>
                <a:cubicBezTo>
                  <a:pt x="802" y="761"/>
                  <a:pt x="839" y="798"/>
                  <a:pt x="854" y="811"/>
                </a:cubicBezTo>
                <a:cubicBezTo>
                  <a:pt x="858" y="815"/>
                  <a:pt x="863" y="819"/>
                  <a:pt x="867" y="822"/>
                </a:cubicBezTo>
                <a:cubicBezTo>
                  <a:pt x="905" y="780"/>
                  <a:pt x="918" y="796"/>
                  <a:pt x="918" y="796"/>
                </a:cubicBezTo>
                <a:cubicBezTo>
                  <a:pt x="946" y="785"/>
                  <a:pt x="962" y="805"/>
                  <a:pt x="956" y="815"/>
                </a:cubicBezTo>
                <a:cubicBezTo>
                  <a:pt x="949" y="808"/>
                  <a:pt x="938" y="810"/>
                  <a:pt x="932" y="816"/>
                </a:cubicBezTo>
                <a:cubicBezTo>
                  <a:pt x="970" y="822"/>
                  <a:pt x="961" y="850"/>
                  <a:pt x="951" y="856"/>
                </a:cubicBezTo>
                <a:cubicBezTo>
                  <a:pt x="951" y="848"/>
                  <a:pt x="948" y="839"/>
                  <a:pt x="936" y="838"/>
                </a:cubicBezTo>
                <a:cubicBezTo>
                  <a:pt x="937" y="851"/>
                  <a:pt x="929" y="853"/>
                  <a:pt x="921" y="853"/>
                </a:cubicBezTo>
                <a:cubicBezTo>
                  <a:pt x="902" y="854"/>
                  <a:pt x="871" y="855"/>
                  <a:pt x="861" y="864"/>
                </a:cubicBezTo>
                <a:cubicBezTo>
                  <a:pt x="856" y="869"/>
                  <a:pt x="858" y="885"/>
                  <a:pt x="852" y="890"/>
                </a:cubicBezTo>
                <a:cubicBezTo>
                  <a:pt x="847" y="895"/>
                  <a:pt x="842" y="894"/>
                  <a:pt x="839" y="894"/>
                </a:cubicBezTo>
                <a:cubicBezTo>
                  <a:pt x="839" y="900"/>
                  <a:pt x="840" y="907"/>
                  <a:pt x="847" y="914"/>
                </a:cubicBezTo>
                <a:cubicBezTo>
                  <a:pt x="820" y="916"/>
                  <a:pt x="800" y="892"/>
                  <a:pt x="813" y="880"/>
                </a:cubicBezTo>
                <a:cubicBezTo>
                  <a:pt x="819" y="874"/>
                  <a:pt x="838" y="856"/>
                  <a:pt x="839" y="848"/>
                </a:cubicBezTo>
                <a:cubicBezTo>
                  <a:pt x="840" y="840"/>
                  <a:pt x="831" y="830"/>
                  <a:pt x="825" y="825"/>
                </a:cubicBezTo>
                <a:cubicBezTo>
                  <a:pt x="812" y="813"/>
                  <a:pt x="798" y="803"/>
                  <a:pt x="784" y="792"/>
                </a:cubicBezTo>
                <a:cubicBezTo>
                  <a:pt x="780" y="789"/>
                  <a:pt x="775" y="786"/>
                  <a:pt x="770" y="783"/>
                </a:cubicBezTo>
                <a:cubicBezTo>
                  <a:pt x="767" y="781"/>
                  <a:pt x="761" y="780"/>
                  <a:pt x="756" y="782"/>
                </a:cubicBezTo>
                <a:cubicBezTo>
                  <a:pt x="746" y="785"/>
                  <a:pt x="746" y="785"/>
                  <a:pt x="743" y="783"/>
                </a:cubicBezTo>
                <a:cubicBezTo>
                  <a:pt x="733" y="776"/>
                  <a:pt x="714" y="761"/>
                  <a:pt x="676" y="756"/>
                </a:cubicBezTo>
                <a:cubicBezTo>
                  <a:pt x="678" y="758"/>
                  <a:pt x="680" y="760"/>
                  <a:pt x="681" y="762"/>
                </a:cubicBezTo>
                <a:cubicBezTo>
                  <a:pt x="684" y="765"/>
                  <a:pt x="685" y="768"/>
                  <a:pt x="687" y="773"/>
                </a:cubicBezTo>
                <a:cubicBezTo>
                  <a:pt x="690" y="778"/>
                  <a:pt x="692" y="784"/>
                  <a:pt x="694" y="789"/>
                </a:cubicBezTo>
                <a:cubicBezTo>
                  <a:pt x="719" y="849"/>
                  <a:pt x="744" y="907"/>
                  <a:pt x="769" y="966"/>
                </a:cubicBezTo>
                <a:cubicBezTo>
                  <a:pt x="777" y="986"/>
                  <a:pt x="770" y="1003"/>
                  <a:pt x="750" y="1013"/>
                </a:cubicBezTo>
                <a:cubicBezTo>
                  <a:pt x="735" y="1020"/>
                  <a:pt x="718" y="1016"/>
                  <a:pt x="708" y="1002"/>
                </a:cubicBezTo>
                <a:cubicBezTo>
                  <a:pt x="711" y="1011"/>
                  <a:pt x="712" y="1020"/>
                  <a:pt x="708" y="1028"/>
                </a:cubicBezTo>
                <a:cubicBezTo>
                  <a:pt x="704" y="1036"/>
                  <a:pt x="698" y="1042"/>
                  <a:pt x="690" y="1046"/>
                </a:cubicBezTo>
                <a:cubicBezTo>
                  <a:pt x="681" y="1049"/>
                  <a:pt x="672" y="1050"/>
                  <a:pt x="663" y="1049"/>
                </a:cubicBezTo>
                <a:cubicBezTo>
                  <a:pt x="654" y="1047"/>
                  <a:pt x="648" y="1041"/>
                  <a:pt x="644" y="1032"/>
                </a:cubicBezTo>
                <a:cubicBezTo>
                  <a:pt x="643" y="1052"/>
                  <a:pt x="630" y="1066"/>
                  <a:pt x="609" y="1066"/>
                </a:cubicBezTo>
                <a:cubicBezTo>
                  <a:pt x="588" y="1066"/>
                  <a:pt x="575" y="1052"/>
                  <a:pt x="574" y="1032"/>
                </a:cubicBezTo>
                <a:cubicBezTo>
                  <a:pt x="570" y="1041"/>
                  <a:pt x="564" y="1047"/>
                  <a:pt x="555" y="1049"/>
                </a:cubicBezTo>
                <a:cubicBezTo>
                  <a:pt x="546" y="1050"/>
                  <a:pt x="536" y="1049"/>
                  <a:pt x="528" y="1046"/>
                </a:cubicBezTo>
                <a:cubicBezTo>
                  <a:pt x="520" y="1042"/>
                  <a:pt x="514" y="1036"/>
                  <a:pt x="510" y="1028"/>
                </a:cubicBezTo>
                <a:cubicBezTo>
                  <a:pt x="506" y="1020"/>
                  <a:pt x="507" y="1011"/>
                  <a:pt x="510" y="1002"/>
                </a:cubicBezTo>
                <a:cubicBezTo>
                  <a:pt x="500" y="1016"/>
                  <a:pt x="483" y="1020"/>
                  <a:pt x="468" y="1013"/>
                </a:cubicBezTo>
                <a:cubicBezTo>
                  <a:pt x="448" y="1003"/>
                  <a:pt x="441" y="986"/>
                  <a:pt x="449" y="966"/>
                </a:cubicBezTo>
                <a:cubicBezTo>
                  <a:pt x="474" y="907"/>
                  <a:pt x="499" y="849"/>
                  <a:pt x="524" y="789"/>
                </a:cubicBezTo>
                <a:cubicBezTo>
                  <a:pt x="526" y="784"/>
                  <a:pt x="528" y="778"/>
                  <a:pt x="531" y="773"/>
                </a:cubicBezTo>
                <a:cubicBezTo>
                  <a:pt x="533" y="768"/>
                  <a:pt x="534" y="765"/>
                  <a:pt x="536" y="762"/>
                </a:cubicBezTo>
                <a:cubicBezTo>
                  <a:pt x="538" y="760"/>
                  <a:pt x="540" y="758"/>
                  <a:pt x="542" y="756"/>
                </a:cubicBezTo>
                <a:cubicBezTo>
                  <a:pt x="504" y="761"/>
                  <a:pt x="485" y="776"/>
                  <a:pt x="475" y="783"/>
                </a:cubicBezTo>
                <a:cubicBezTo>
                  <a:pt x="472" y="785"/>
                  <a:pt x="472" y="785"/>
                  <a:pt x="462" y="782"/>
                </a:cubicBezTo>
                <a:cubicBezTo>
                  <a:pt x="457" y="780"/>
                  <a:pt x="451" y="781"/>
                  <a:pt x="448" y="783"/>
                </a:cubicBezTo>
                <a:cubicBezTo>
                  <a:pt x="443" y="786"/>
                  <a:pt x="438" y="789"/>
                  <a:pt x="434" y="792"/>
                </a:cubicBezTo>
                <a:cubicBezTo>
                  <a:pt x="420" y="803"/>
                  <a:pt x="406" y="813"/>
                  <a:pt x="393" y="825"/>
                </a:cubicBezTo>
                <a:cubicBezTo>
                  <a:pt x="387" y="830"/>
                  <a:pt x="378" y="840"/>
                  <a:pt x="379" y="848"/>
                </a:cubicBezTo>
                <a:cubicBezTo>
                  <a:pt x="380" y="856"/>
                  <a:pt x="399" y="874"/>
                  <a:pt x="405" y="880"/>
                </a:cubicBezTo>
                <a:cubicBezTo>
                  <a:pt x="418" y="892"/>
                  <a:pt x="398" y="917"/>
                  <a:pt x="370" y="914"/>
                </a:cubicBezTo>
                <a:cubicBezTo>
                  <a:pt x="378" y="907"/>
                  <a:pt x="379" y="900"/>
                  <a:pt x="379" y="894"/>
                </a:cubicBezTo>
                <a:cubicBezTo>
                  <a:pt x="376" y="894"/>
                  <a:pt x="371" y="895"/>
                  <a:pt x="366" y="890"/>
                </a:cubicBezTo>
                <a:cubicBezTo>
                  <a:pt x="360" y="885"/>
                  <a:pt x="362" y="869"/>
                  <a:pt x="357" y="864"/>
                </a:cubicBezTo>
                <a:cubicBezTo>
                  <a:pt x="347" y="855"/>
                  <a:pt x="316" y="854"/>
                  <a:pt x="297" y="853"/>
                </a:cubicBezTo>
                <a:cubicBezTo>
                  <a:pt x="289" y="853"/>
                  <a:pt x="281" y="851"/>
                  <a:pt x="282" y="838"/>
                </a:cubicBezTo>
                <a:cubicBezTo>
                  <a:pt x="270" y="839"/>
                  <a:pt x="267" y="848"/>
                  <a:pt x="267" y="856"/>
                </a:cubicBezTo>
                <a:cubicBezTo>
                  <a:pt x="257" y="850"/>
                  <a:pt x="248" y="822"/>
                  <a:pt x="286" y="816"/>
                </a:cubicBezTo>
                <a:cubicBezTo>
                  <a:pt x="280" y="810"/>
                  <a:pt x="269" y="808"/>
                  <a:pt x="262" y="815"/>
                </a:cubicBezTo>
                <a:cubicBezTo>
                  <a:pt x="256" y="805"/>
                  <a:pt x="272" y="785"/>
                  <a:pt x="300" y="796"/>
                </a:cubicBezTo>
                <a:cubicBezTo>
                  <a:pt x="300" y="796"/>
                  <a:pt x="313" y="780"/>
                  <a:pt x="351" y="822"/>
                </a:cubicBezTo>
                <a:cubicBezTo>
                  <a:pt x="355" y="819"/>
                  <a:pt x="360" y="815"/>
                  <a:pt x="364" y="811"/>
                </a:cubicBezTo>
                <a:cubicBezTo>
                  <a:pt x="379" y="798"/>
                  <a:pt x="416" y="761"/>
                  <a:pt x="416" y="761"/>
                </a:cubicBezTo>
                <a:cubicBezTo>
                  <a:pt x="416" y="741"/>
                  <a:pt x="419" y="702"/>
                  <a:pt x="446" y="678"/>
                </a:cubicBezTo>
                <a:cubicBezTo>
                  <a:pt x="458" y="668"/>
                  <a:pt x="469" y="663"/>
                  <a:pt x="493" y="658"/>
                </a:cubicBezTo>
                <a:cubicBezTo>
                  <a:pt x="493" y="658"/>
                  <a:pt x="481" y="640"/>
                  <a:pt x="479" y="633"/>
                </a:cubicBezTo>
                <a:cubicBezTo>
                  <a:pt x="458" y="654"/>
                  <a:pt x="416" y="660"/>
                  <a:pt x="416" y="624"/>
                </a:cubicBezTo>
                <a:cubicBezTo>
                  <a:pt x="381" y="659"/>
                  <a:pt x="349" y="640"/>
                  <a:pt x="349" y="619"/>
                </a:cubicBezTo>
                <a:cubicBezTo>
                  <a:pt x="348" y="629"/>
                  <a:pt x="345" y="641"/>
                  <a:pt x="341" y="651"/>
                </a:cubicBezTo>
                <a:cubicBezTo>
                  <a:pt x="337" y="662"/>
                  <a:pt x="321" y="707"/>
                  <a:pt x="280" y="707"/>
                </a:cubicBezTo>
                <a:cubicBezTo>
                  <a:pt x="279" y="723"/>
                  <a:pt x="279" y="774"/>
                  <a:pt x="230" y="785"/>
                </a:cubicBezTo>
                <a:cubicBezTo>
                  <a:pt x="228" y="786"/>
                  <a:pt x="225" y="787"/>
                  <a:pt x="224" y="788"/>
                </a:cubicBezTo>
                <a:cubicBezTo>
                  <a:pt x="204" y="813"/>
                  <a:pt x="122" y="839"/>
                  <a:pt x="112" y="832"/>
                </a:cubicBezTo>
                <a:cubicBezTo>
                  <a:pt x="118" y="827"/>
                  <a:pt x="128" y="821"/>
                  <a:pt x="130" y="792"/>
                </a:cubicBezTo>
                <a:cubicBezTo>
                  <a:pt x="131" y="773"/>
                  <a:pt x="133" y="674"/>
                  <a:pt x="133" y="535"/>
                </a:cubicBezTo>
                <a:cubicBezTo>
                  <a:pt x="133" y="486"/>
                  <a:pt x="138" y="326"/>
                  <a:pt x="296" y="304"/>
                </a:cubicBezTo>
                <a:cubicBezTo>
                  <a:pt x="320" y="300"/>
                  <a:pt x="344" y="302"/>
                  <a:pt x="364" y="317"/>
                </a:cubicBezTo>
                <a:cubicBezTo>
                  <a:pt x="392" y="338"/>
                  <a:pt x="406" y="373"/>
                  <a:pt x="389" y="413"/>
                </a:cubicBezTo>
                <a:cubicBezTo>
                  <a:pt x="389" y="414"/>
                  <a:pt x="389" y="415"/>
                  <a:pt x="388" y="417"/>
                </a:cubicBezTo>
                <a:cubicBezTo>
                  <a:pt x="382" y="426"/>
                  <a:pt x="384" y="434"/>
                  <a:pt x="392" y="441"/>
                </a:cubicBezTo>
                <a:cubicBezTo>
                  <a:pt x="405" y="454"/>
                  <a:pt x="420" y="463"/>
                  <a:pt x="439" y="465"/>
                </a:cubicBezTo>
                <a:cubicBezTo>
                  <a:pt x="450" y="467"/>
                  <a:pt x="460" y="462"/>
                  <a:pt x="468" y="454"/>
                </a:cubicBezTo>
                <a:cubicBezTo>
                  <a:pt x="486" y="435"/>
                  <a:pt x="497" y="414"/>
                  <a:pt x="502" y="389"/>
                </a:cubicBezTo>
                <a:cubicBezTo>
                  <a:pt x="510" y="341"/>
                  <a:pt x="497" y="317"/>
                  <a:pt x="497" y="315"/>
                </a:cubicBezTo>
                <a:cubicBezTo>
                  <a:pt x="484" y="290"/>
                  <a:pt x="456" y="271"/>
                  <a:pt x="425" y="268"/>
                </a:cubicBezTo>
                <a:cubicBezTo>
                  <a:pt x="410" y="241"/>
                  <a:pt x="369" y="252"/>
                  <a:pt x="369" y="252"/>
                </a:cubicBezTo>
                <a:cubicBezTo>
                  <a:pt x="358" y="254"/>
                  <a:pt x="355" y="257"/>
                  <a:pt x="352" y="262"/>
                </a:cubicBezTo>
                <a:cubicBezTo>
                  <a:pt x="352" y="262"/>
                  <a:pt x="334" y="234"/>
                  <a:pt x="351" y="223"/>
                </a:cubicBezTo>
                <a:cubicBezTo>
                  <a:pt x="368" y="212"/>
                  <a:pt x="407" y="207"/>
                  <a:pt x="407" y="207"/>
                </a:cubicBezTo>
                <a:cubicBezTo>
                  <a:pt x="407" y="189"/>
                  <a:pt x="437" y="175"/>
                  <a:pt x="491" y="185"/>
                </a:cubicBezTo>
                <a:cubicBezTo>
                  <a:pt x="556" y="197"/>
                  <a:pt x="570" y="171"/>
                  <a:pt x="570" y="171"/>
                </a:cubicBezTo>
                <a:cubicBezTo>
                  <a:pt x="573" y="202"/>
                  <a:pt x="549" y="218"/>
                  <a:pt x="541" y="223"/>
                </a:cubicBezTo>
                <a:cubicBezTo>
                  <a:pt x="566" y="250"/>
                  <a:pt x="601" y="303"/>
                  <a:pt x="609" y="380"/>
                </a:cubicBezTo>
                <a:cubicBezTo>
                  <a:pt x="617" y="303"/>
                  <a:pt x="652" y="250"/>
                  <a:pt x="677" y="223"/>
                </a:cubicBezTo>
                <a:cubicBezTo>
                  <a:pt x="669" y="218"/>
                  <a:pt x="645" y="202"/>
                  <a:pt x="648" y="171"/>
                </a:cubicBezTo>
                <a:cubicBezTo>
                  <a:pt x="648" y="171"/>
                  <a:pt x="662" y="197"/>
                  <a:pt x="727" y="185"/>
                </a:cubicBezTo>
                <a:cubicBezTo>
                  <a:pt x="781" y="175"/>
                  <a:pt x="811" y="189"/>
                  <a:pt x="811" y="207"/>
                </a:cubicBezTo>
                <a:cubicBezTo>
                  <a:pt x="811" y="207"/>
                  <a:pt x="850" y="212"/>
                  <a:pt x="867" y="223"/>
                </a:cubicBezTo>
                <a:cubicBezTo>
                  <a:pt x="884" y="234"/>
                  <a:pt x="866" y="262"/>
                  <a:pt x="866" y="262"/>
                </a:cubicBezTo>
                <a:cubicBezTo>
                  <a:pt x="863" y="257"/>
                  <a:pt x="860" y="254"/>
                  <a:pt x="849" y="252"/>
                </a:cubicBezTo>
                <a:cubicBezTo>
                  <a:pt x="849" y="252"/>
                  <a:pt x="808" y="241"/>
                  <a:pt x="793" y="268"/>
                </a:cubicBezTo>
                <a:cubicBezTo>
                  <a:pt x="762" y="271"/>
                  <a:pt x="734" y="290"/>
                  <a:pt x="721" y="315"/>
                </a:cubicBezTo>
                <a:cubicBezTo>
                  <a:pt x="721" y="317"/>
                  <a:pt x="709" y="341"/>
                  <a:pt x="716" y="389"/>
                </a:cubicBezTo>
                <a:cubicBezTo>
                  <a:pt x="720" y="414"/>
                  <a:pt x="732" y="435"/>
                  <a:pt x="750" y="454"/>
                </a:cubicBezTo>
                <a:cubicBezTo>
                  <a:pt x="758" y="462"/>
                  <a:pt x="768" y="467"/>
                  <a:pt x="779" y="465"/>
                </a:cubicBezTo>
                <a:cubicBezTo>
                  <a:pt x="798" y="463"/>
                  <a:pt x="813" y="454"/>
                  <a:pt x="826" y="441"/>
                </a:cubicBezTo>
                <a:cubicBezTo>
                  <a:pt x="833" y="434"/>
                  <a:pt x="836" y="426"/>
                  <a:pt x="830" y="417"/>
                </a:cubicBezTo>
                <a:cubicBezTo>
                  <a:pt x="829" y="415"/>
                  <a:pt x="829" y="414"/>
                  <a:pt x="829" y="413"/>
                </a:cubicBezTo>
                <a:cubicBezTo>
                  <a:pt x="812" y="373"/>
                  <a:pt x="826" y="338"/>
                  <a:pt x="854" y="317"/>
                </a:cubicBezTo>
                <a:cubicBezTo>
                  <a:pt x="874" y="302"/>
                  <a:pt x="898" y="300"/>
                  <a:pt x="922" y="304"/>
                </a:cubicBezTo>
                <a:cubicBezTo>
                  <a:pt x="1080" y="326"/>
                  <a:pt x="1085" y="486"/>
                  <a:pt x="1085" y="535"/>
                </a:cubicBezTo>
                <a:cubicBezTo>
                  <a:pt x="1085" y="674"/>
                  <a:pt x="1087" y="773"/>
                  <a:pt x="1088" y="7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92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Разделитель слайдов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ck_Gray">
            <a:extLst>
              <a:ext uri="{FF2B5EF4-FFF2-40B4-BE49-F238E27FC236}">
                <a16:creationId xmlns:a16="http://schemas.microsoft.com/office/drawing/2014/main" id="{48AA50AB-BEF8-4977-B1F8-52D34803080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rgbClr val="888A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6" name="Back_Blue">
            <a:extLst>
              <a:ext uri="{FF2B5EF4-FFF2-40B4-BE49-F238E27FC236}">
                <a16:creationId xmlns:a16="http://schemas.microsoft.com/office/drawing/2014/main" id="{2A52CD42-D82E-495B-B7E3-D5D0DBA2AEC7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gradFill>
            <a:gsLst>
              <a:gs pos="100000">
                <a:srgbClr val="00BBEE"/>
              </a:gs>
              <a:gs pos="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10" name="Zag_02">
            <a:extLst>
              <a:ext uri="{FF2B5EF4-FFF2-40B4-BE49-F238E27FC236}">
                <a16:creationId xmlns:a16="http://schemas.microsoft.com/office/drawing/2014/main" id="{04C6BB40-4343-4C50-9834-EF2C038F0E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03949" y="3797299"/>
            <a:ext cx="5554663" cy="269240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2400" cap="all" spc="30" baseline="0"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ru-RU" dirty="0"/>
              <a:t>Заголовок раздела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в несколько строк</a:t>
            </a:r>
          </a:p>
        </p:txBody>
      </p:sp>
      <p:sp>
        <p:nvSpPr>
          <p:cNvPr id="18" name="Zag_01">
            <a:extLst>
              <a:ext uri="{FF2B5EF4-FFF2-40B4-BE49-F238E27FC236}">
                <a16:creationId xmlns:a16="http://schemas.microsoft.com/office/drawing/2014/main" id="{FE885E8D-9430-4D38-97E0-03CA59A8F8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03950" y="1971675"/>
            <a:ext cx="5554663" cy="1089027"/>
          </a:xfrm>
          <a:prstGeom prst="rect">
            <a:avLst/>
          </a:prstGeom>
        </p:spPr>
        <p:txBody>
          <a:bodyPr anchor="b"/>
          <a:lstStyle>
            <a:lvl1pPr>
              <a:spcBef>
                <a:spcPts val="0"/>
              </a:spcBef>
              <a:defRPr sz="1800" cap="none" spc="0" baseline="0"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ru-RU" dirty="0"/>
              <a:t>Название презентации</a:t>
            </a:r>
          </a:p>
        </p:txBody>
      </p:sp>
      <p:sp>
        <p:nvSpPr>
          <p:cNvPr id="8" name="Num">
            <a:extLst>
              <a:ext uri="{FF2B5EF4-FFF2-40B4-BE49-F238E27FC236}">
                <a16:creationId xmlns:a16="http://schemas.microsoft.com/office/drawing/2014/main" id="{1A1A2E58-2F29-4123-8EDA-08E6F8311E0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0844" y="2409825"/>
            <a:ext cx="2697956" cy="2171700"/>
          </a:xfrm>
          <a:prstGeom prst="rect">
            <a:avLst/>
          </a:prstGeom>
        </p:spPr>
        <p:txBody>
          <a:bodyPr anchor="ctr" anchorCtr="0"/>
          <a:lstStyle>
            <a:lvl1pPr>
              <a:spcBef>
                <a:spcPts val="0"/>
              </a:spcBef>
              <a:defRPr sz="15000" b="0" cap="all" spc="30" baseline="0">
                <a:solidFill>
                  <a:schemeClr val="bg1"/>
                </a:solidFill>
                <a:latin typeface="CB_Stem Medium" panose="020B0603020203020204" pitchFamily="34" charset="-52"/>
                <a:cs typeface="CB_Stem Medium" panose="020B0603020203020204" pitchFamily="34" charset="-52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ru-RU" dirty="0"/>
              <a:t>1</a:t>
            </a:r>
          </a:p>
        </p:txBody>
      </p:sp>
      <p:sp>
        <p:nvSpPr>
          <p:cNvPr id="11" name="Logo_CB_RU"/>
          <p:cNvSpPr>
            <a:spLocks noChangeAspect="1" noEditPoints="1"/>
          </p:cNvSpPr>
          <p:nvPr userDrawn="1"/>
        </p:nvSpPr>
        <p:spPr bwMode="auto">
          <a:xfrm>
            <a:off x="421064" y="431800"/>
            <a:ext cx="2408400" cy="604031"/>
          </a:xfrm>
          <a:custGeom>
            <a:avLst/>
            <a:gdLst>
              <a:gd name="T0" fmla="*/ 666 w 5316"/>
              <a:gd name="T1" fmla="*/ 0 h 1331"/>
              <a:gd name="T2" fmla="*/ 666 w 5316"/>
              <a:gd name="T3" fmla="*/ 1280 h 1331"/>
              <a:gd name="T4" fmla="*/ 852 w 5316"/>
              <a:gd name="T5" fmla="*/ 509 h 1331"/>
              <a:gd name="T6" fmla="*/ 928 w 5316"/>
              <a:gd name="T7" fmla="*/ 276 h 1331"/>
              <a:gd name="T8" fmla="*/ 708 w 5316"/>
              <a:gd name="T9" fmla="*/ 188 h 1331"/>
              <a:gd name="T10" fmla="*/ 537 w 5316"/>
              <a:gd name="T11" fmla="*/ 203 h 1331"/>
              <a:gd name="T12" fmla="*/ 465 w 5316"/>
              <a:gd name="T13" fmla="*/ 294 h 1331"/>
              <a:gd name="T14" fmla="*/ 428 w 5316"/>
              <a:gd name="T15" fmla="*/ 483 h 1331"/>
              <a:gd name="T16" fmla="*/ 146 w 5316"/>
              <a:gd name="T17" fmla="*/ 585 h 1331"/>
              <a:gd name="T18" fmla="*/ 307 w 5316"/>
              <a:gd name="T19" fmla="*/ 773 h 1331"/>
              <a:gd name="T20" fmla="*/ 539 w 5316"/>
              <a:gd name="T21" fmla="*/ 720 h 1331"/>
              <a:gd name="T22" fmla="*/ 328 w 5316"/>
              <a:gd name="T23" fmla="*/ 871 h 1331"/>
              <a:gd name="T24" fmla="*/ 308 w 5316"/>
              <a:gd name="T25" fmla="*/ 916 h 1331"/>
              <a:gd name="T26" fmla="*/ 405 w 5316"/>
              <a:gd name="T27" fmla="*/ 999 h 1331"/>
              <a:gd name="T28" fmla="*/ 489 w 5316"/>
              <a:gd name="T29" fmla="*/ 856 h 1331"/>
              <a:gd name="T30" fmla="*/ 580 w 5316"/>
              <a:gd name="T31" fmla="*/ 845 h 1331"/>
              <a:gd name="T32" fmla="*/ 557 w 5316"/>
              <a:gd name="T33" fmla="*/ 1123 h 1331"/>
              <a:gd name="T34" fmla="*/ 703 w 5316"/>
              <a:gd name="T35" fmla="*/ 1128 h 1331"/>
              <a:gd name="T36" fmla="*/ 819 w 5316"/>
              <a:gd name="T37" fmla="*/ 1107 h 1331"/>
              <a:gd name="T38" fmla="*/ 738 w 5316"/>
              <a:gd name="T39" fmla="*/ 827 h 1331"/>
              <a:gd name="T40" fmla="*/ 902 w 5316"/>
              <a:gd name="T41" fmla="*/ 902 h 1331"/>
              <a:gd name="T42" fmla="*/ 931 w 5316"/>
              <a:gd name="T43" fmla="*/ 973 h 1331"/>
              <a:gd name="T44" fmla="*/ 1018 w 5316"/>
              <a:gd name="T45" fmla="*/ 892 h 1331"/>
              <a:gd name="T46" fmla="*/ 933 w 5316"/>
              <a:gd name="T47" fmla="*/ 887 h 1331"/>
              <a:gd name="T48" fmla="*/ 877 w 5316"/>
              <a:gd name="T49" fmla="*/ 683 h 1331"/>
              <a:gd name="T50" fmla="*/ 1086 w 5316"/>
              <a:gd name="T51" fmla="*/ 862 h 1331"/>
              <a:gd name="T52" fmla="*/ 933 w 5316"/>
              <a:gd name="T53" fmla="*/ 347 h 1331"/>
              <a:gd name="T54" fmla="*/ 2047 w 5316"/>
              <a:gd name="T55" fmla="*/ 612 h 1331"/>
              <a:gd name="T56" fmla="*/ 2190 w 5316"/>
              <a:gd name="T57" fmla="*/ 715 h 1331"/>
              <a:gd name="T58" fmla="*/ 2227 w 5316"/>
              <a:gd name="T59" fmla="*/ 883 h 1331"/>
              <a:gd name="T60" fmla="*/ 2224 w 5316"/>
              <a:gd name="T61" fmla="*/ 837 h 1331"/>
              <a:gd name="T62" fmla="*/ 2224 w 5316"/>
              <a:gd name="T63" fmla="*/ 837 h 1331"/>
              <a:gd name="T64" fmla="*/ 1944 w 5316"/>
              <a:gd name="T65" fmla="*/ 474 h 1331"/>
              <a:gd name="T66" fmla="*/ 1668 w 5316"/>
              <a:gd name="T67" fmla="*/ 650 h 1331"/>
              <a:gd name="T68" fmla="*/ 1760 w 5316"/>
              <a:gd name="T69" fmla="*/ 633 h 1331"/>
              <a:gd name="T70" fmla="*/ 1783 w 5316"/>
              <a:gd name="T71" fmla="*/ 868 h 1331"/>
              <a:gd name="T72" fmla="*/ 4138 w 5316"/>
              <a:gd name="T73" fmla="*/ 566 h 1331"/>
              <a:gd name="T74" fmla="*/ 4239 w 5316"/>
              <a:gd name="T75" fmla="*/ 841 h 1331"/>
              <a:gd name="T76" fmla="*/ 4559 w 5316"/>
              <a:gd name="T77" fmla="*/ 644 h 1331"/>
              <a:gd name="T78" fmla="*/ 4461 w 5316"/>
              <a:gd name="T79" fmla="*/ 912 h 1331"/>
              <a:gd name="T80" fmla="*/ 4354 w 5316"/>
              <a:gd name="T81" fmla="*/ 738 h 1331"/>
              <a:gd name="T82" fmla="*/ 4702 w 5316"/>
              <a:gd name="T83" fmla="*/ 739 h 1331"/>
              <a:gd name="T84" fmla="*/ 4643 w 5316"/>
              <a:gd name="T85" fmla="*/ 905 h 1331"/>
              <a:gd name="T86" fmla="*/ 4879 w 5316"/>
              <a:gd name="T87" fmla="*/ 905 h 1331"/>
              <a:gd name="T88" fmla="*/ 4919 w 5316"/>
              <a:gd name="T89" fmla="*/ 575 h 1331"/>
              <a:gd name="T90" fmla="*/ 5074 w 5316"/>
              <a:gd name="T91" fmla="*/ 739 h 1331"/>
              <a:gd name="T92" fmla="*/ 5016 w 5316"/>
              <a:gd name="T93" fmla="*/ 905 h 1331"/>
              <a:gd name="T94" fmla="*/ 5251 w 5316"/>
              <a:gd name="T95" fmla="*/ 905 h 1331"/>
              <a:gd name="T96" fmla="*/ 3402 w 5316"/>
              <a:gd name="T97" fmla="*/ 428 h 1331"/>
              <a:gd name="T98" fmla="*/ 3302 w 5316"/>
              <a:gd name="T99" fmla="*/ 903 h 1331"/>
              <a:gd name="T100" fmla="*/ 3571 w 5316"/>
              <a:gd name="T101" fmla="*/ 547 h 1331"/>
              <a:gd name="T102" fmla="*/ 3389 w 5316"/>
              <a:gd name="T103" fmla="*/ 464 h 1331"/>
              <a:gd name="T104" fmla="*/ 2964 w 5316"/>
              <a:gd name="T105" fmla="*/ 573 h 1331"/>
              <a:gd name="T106" fmla="*/ 2751 w 5316"/>
              <a:gd name="T107" fmla="*/ 573 h 1331"/>
              <a:gd name="T108" fmla="*/ 2810 w 5316"/>
              <a:gd name="T109" fmla="*/ 735 h 1331"/>
              <a:gd name="T110" fmla="*/ 2871 w 5316"/>
              <a:gd name="T111" fmla="*/ 713 h 1331"/>
              <a:gd name="T112" fmla="*/ 2521 w 5316"/>
              <a:gd name="T113" fmla="*/ 711 h 1331"/>
              <a:gd name="T114" fmla="*/ 2379 w 5316"/>
              <a:gd name="T115" fmla="*/ 739 h 1331"/>
              <a:gd name="T116" fmla="*/ 2520 w 5316"/>
              <a:gd name="T117" fmla="*/ 741 h 1331"/>
              <a:gd name="T118" fmla="*/ 2656 w 5316"/>
              <a:gd name="T119" fmla="*/ 739 h 1331"/>
              <a:gd name="T120" fmla="*/ 3745 w 5316"/>
              <a:gd name="T121" fmla="*/ 912 h 1331"/>
              <a:gd name="T122" fmla="*/ 3749 w 5316"/>
              <a:gd name="T123" fmla="*/ 592 h 1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16" h="1331">
                <a:moveTo>
                  <a:pt x="666" y="0"/>
                </a:moveTo>
                <a:cubicBezTo>
                  <a:pt x="298" y="0"/>
                  <a:pt x="0" y="298"/>
                  <a:pt x="0" y="666"/>
                </a:cubicBezTo>
                <a:cubicBezTo>
                  <a:pt x="0" y="1033"/>
                  <a:pt x="298" y="1331"/>
                  <a:pt x="666" y="1331"/>
                </a:cubicBezTo>
                <a:cubicBezTo>
                  <a:pt x="1033" y="1331"/>
                  <a:pt x="1331" y="1033"/>
                  <a:pt x="1331" y="666"/>
                </a:cubicBezTo>
                <a:cubicBezTo>
                  <a:pt x="1331" y="298"/>
                  <a:pt x="1033" y="0"/>
                  <a:pt x="666" y="0"/>
                </a:cubicBezTo>
                <a:close/>
                <a:moveTo>
                  <a:pt x="666" y="1280"/>
                </a:moveTo>
                <a:cubicBezTo>
                  <a:pt x="327" y="1280"/>
                  <a:pt x="52" y="1005"/>
                  <a:pt x="52" y="666"/>
                </a:cubicBezTo>
                <a:cubicBezTo>
                  <a:pt x="52" y="327"/>
                  <a:pt x="327" y="52"/>
                  <a:pt x="666" y="52"/>
                </a:cubicBezTo>
                <a:cubicBezTo>
                  <a:pt x="1005" y="52"/>
                  <a:pt x="1280" y="327"/>
                  <a:pt x="1280" y="666"/>
                </a:cubicBezTo>
                <a:cubicBezTo>
                  <a:pt x="1280" y="1005"/>
                  <a:pt x="1005" y="1280"/>
                  <a:pt x="666" y="1280"/>
                </a:cubicBezTo>
                <a:close/>
                <a:moveTo>
                  <a:pt x="933" y="347"/>
                </a:moveTo>
                <a:cubicBezTo>
                  <a:pt x="902" y="370"/>
                  <a:pt x="888" y="408"/>
                  <a:pt x="905" y="452"/>
                </a:cubicBezTo>
                <a:cubicBezTo>
                  <a:pt x="906" y="453"/>
                  <a:pt x="906" y="455"/>
                  <a:pt x="907" y="456"/>
                </a:cubicBezTo>
                <a:cubicBezTo>
                  <a:pt x="913" y="466"/>
                  <a:pt x="911" y="475"/>
                  <a:pt x="903" y="483"/>
                </a:cubicBezTo>
                <a:cubicBezTo>
                  <a:pt x="889" y="497"/>
                  <a:pt x="872" y="507"/>
                  <a:pt x="852" y="509"/>
                </a:cubicBezTo>
                <a:cubicBezTo>
                  <a:pt x="839" y="511"/>
                  <a:pt x="828" y="505"/>
                  <a:pt x="820" y="496"/>
                </a:cubicBezTo>
                <a:cubicBezTo>
                  <a:pt x="801" y="477"/>
                  <a:pt x="787" y="453"/>
                  <a:pt x="783" y="426"/>
                </a:cubicBezTo>
                <a:cubicBezTo>
                  <a:pt x="775" y="373"/>
                  <a:pt x="788" y="347"/>
                  <a:pt x="788" y="345"/>
                </a:cubicBezTo>
                <a:cubicBezTo>
                  <a:pt x="802" y="317"/>
                  <a:pt x="832" y="297"/>
                  <a:pt x="867" y="294"/>
                </a:cubicBezTo>
                <a:cubicBezTo>
                  <a:pt x="883" y="264"/>
                  <a:pt x="928" y="276"/>
                  <a:pt x="928" y="276"/>
                </a:cubicBezTo>
                <a:cubicBezTo>
                  <a:pt x="939" y="278"/>
                  <a:pt x="943" y="282"/>
                  <a:pt x="946" y="287"/>
                </a:cubicBezTo>
                <a:cubicBezTo>
                  <a:pt x="946" y="287"/>
                  <a:pt x="966" y="257"/>
                  <a:pt x="947" y="245"/>
                </a:cubicBezTo>
                <a:cubicBezTo>
                  <a:pt x="929" y="233"/>
                  <a:pt x="887" y="228"/>
                  <a:pt x="887" y="228"/>
                </a:cubicBezTo>
                <a:cubicBezTo>
                  <a:pt x="887" y="208"/>
                  <a:pt x="854" y="192"/>
                  <a:pt x="795" y="203"/>
                </a:cubicBezTo>
                <a:cubicBezTo>
                  <a:pt x="723" y="216"/>
                  <a:pt x="708" y="188"/>
                  <a:pt x="708" y="188"/>
                </a:cubicBezTo>
                <a:cubicBezTo>
                  <a:pt x="705" y="222"/>
                  <a:pt x="731" y="240"/>
                  <a:pt x="740" y="244"/>
                </a:cubicBezTo>
                <a:cubicBezTo>
                  <a:pt x="713" y="274"/>
                  <a:pt x="675" y="332"/>
                  <a:pt x="666" y="416"/>
                </a:cubicBezTo>
                <a:cubicBezTo>
                  <a:pt x="657" y="332"/>
                  <a:pt x="619" y="274"/>
                  <a:pt x="592" y="244"/>
                </a:cubicBezTo>
                <a:cubicBezTo>
                  <a:pt x="600" y="240"/>
                  <a:pt x="626" y="222"/>
                  <a:pt x="623" y="188"/>
                </a:cubicBezTo>
                <a:cubicBezTo>
                  <a:pt x="623" y="188"/>
                  <a:pt x="608" y="216"/>
                  <a:pt x="537" y="203"/>
                </a:cubicBezTo>
                <a:cubicBezTo>
                  <a:pt x="477" y="192"/>
                  <a:pt x="445" y="208"/>
                  <a:pt x="445" y="228"/>
                </a:cubicBezTo>
                <a:cubicBezTo>
                  <a:pt x="445" y="228"/>
                  <a:pt x="403" y="233"/>
                  <a:pt x="384" y="245"/>
                </a:cubicBezTo>
                <a:cubicBezTo>
                  <a:pt x="365" y="257"/>
                  <a:pt x="385" y="287"/>
                  <a:pt x="385" y="287"/>
                </a:cubicBezTo>
                <a:cubicBezTo>
                  <a:pt x="388" y="282"/>
                  <a:pt x="392" y="278"/>
                  <a:pt x="403" y="276"/>
                </a:cubicBezTo>
                <a:cubicBezTo>
                  <a:pt x="403" y="276"/>
                  <a:pt x="449" y="264"/>
                  <a:pt x="465" y="294"/>
                </a:cubicBezTo>
                <a:cubicBezTo>
                  <a:pt x="499" y="297"/>
                  <a:pt x="529" y="317"/>
                  <a:pt x="543" y="345"/>
                </a:cubicBezTo>
                <a:cubicBezTo>
                  <a:pt x="544" y="347"/>
                  <a:pt x="558" y="373"/>
                  <a:pt x="549" y="426"/>
                </a:cubicBezTo>
                <a:cubicBezTo>
                  <a:pt x="544" y="453"/>
                  <a:pt x="531" y="477"/>
                  <a:pt x="511" y="496"/>
                </a:cubicBezTo>
                <a:cubicBezTo>
                  <a:pt x="503" y="505"/>
                  <a:pt x="492" y="511"/>
                  <a:pt x="480" y="509"/>
                </a:cubicBezTo>
                <a:cubicBezTo>
                  <a:pt x="460" y="507"/>
                  <a:pt x="443" y="497"/>
                  <a:pt x="428" y="483"/>
                </a:cubicBezTo>
                <a:cubicBezTo>
                  <a:pt x="421" y="475"/>
                  <a:pt x="418" y="466"/>
                  <a:pt x="424" y="456"/>
                </a:cubicBezTo>
                <a:cubicBezTo>
                  <a:pt x="425" y="455"/>
                  <a:pt x="425" y="453"/>
                  <a:pt x="426" y="452"/>
                </a:cubicBezTo>
                <a:cubicBezTo>
                  <a:pt x="444" y="408"/>
                  <a:pt x="429" y="370"/>
                  <a:pt x="399" y="347"/>
                </a:cubicBezTo>
                <a:cubicBezTo>
                  <a:pt x="376" y="331"/>
                  <a:pt x="351" y="329"/>
                  <a:pt x="324" y="333"/>
                </a:cubicBezTo>
                <a:cubicBezTo>
                  <a:pt x="152" y="357"/>
                  <a:pt x="146" y="531"/>
                  <a:pt x="146" y="585"/>
                </a:cubicBezTo>
                <a:cubicBezTo>
                  <a:pt x="146" y="737"/>
                  <a:pt x="144" y="845"/>
                  <a:pt x="143" y="866"/>
                </a:cubicBezTo>
                <a:cubicBezTo>
                  <a:pt x="141" y="898"/>
                  <a:pt x="130" y="904"/>
                  <a:pt x="123" y="909"/>
                </a:cubicBezTo>
                <a:cubicBezTo>
                  <a:pt x="134" y="917"/>
                  <a:pt x="224" y="889"/>
                  <a:pt x="245" y="862"/>
                </a:cubicBezTo>
                <a:cubicBezTo>
                  <a:pt x="247" y="860"/>
                  <a:pt x="250" y="859"/>
                  <a:pt x="252" y="859"/>
                </a:cubicBezTo>
                <a:cubicBezTo>
                  <a:pt x="305" y="846"/>
                  <a:pt x="306" y="790"/>
                  <a:pt x="307" y="773"/>
                </a:cubicBezTo>
                <a:cubicBezTo>
                  <a:pt x="351" y="773"/>
                  <a:pt x="369" y="724"/>
                  <a:pt x="373" y="712"/>
                </a:cubicBezTo>
                <a:cubicBezTo>
                  <a:pt x="377" y="701"/>
                  <a:pt x="380" y="688"/>
                  <a:pt x="381" y="676"/>
                </a:cubicBezTo>
                <a:cubicBezTo>
                  <a:pt x="381" y="700"/>
                  <a:pt x="417" y="721"/>
                  <a:pt x="454" y="683"/>
                </a:cubicBezTo>
                <a:cubicBezTo>
                  <a:pt x="454" y="722"/>
                  <a:pt x="501" y="715"/>
                  <a:pt x="524" y="692"/>
                </a:cubicBezTo>
                <a:cubicBezTo>
                  <a:pt x="526" y="700"/>
                  <a:pt x="539" y="720"/>
                  <a:pt x="539" y="720"/>
                </a:cubicBezTo>
                <a:cubicBezTo>
                  <a:pt x="512" y="724"/>
                  <a:pt x="500" y="730"/>
                  <a:pt x="488" y="741"/>
                </a:cubicBezTo>
                <a:cubicBezTo>
                  <a:pt x="458" y="767"/>
                  <a:pt x="455" y="810"/>
                  <a:pt x="455" y="832"/>
                </a:cubicBezTo>
                <a:cubicBezTo>
                  <a:pt x="455" y="832"/>
                  <a:pt x="415" y="872"/>
                  <a:pt x="399" y="887"/>
                </a:cubicBezTo>
                <a:cubicBezTo>
                  <a:pt x="394" y="891"/>
                  <a:pt x="389" y="895"/>
                  <a:pt x="383" y="899"/>
                </a:cubicBezTo>
                <a:cubicBezTo>
                  <a:pt x="342" y="852"/>
                  <a:pt x="328" y="871"/>
                  <a:pt x="328" y="871"/>
                </a:cubicBezTo>
                <a:cubicBezTo>
                  <a:pt x="298" y="858"/>
                  <a:pt x="281" y="880"/>
                  <a:pt x="287" y="891"/>
                </a:cubicBezTo>
                <a:cubicBezTo>
                  <a:pt x="294" y="883"/>
                  <a:pt x="306" y="886"/>
                  <a:pt x="313" y="892"/>
                </a:cubicBezTo>
                <a:cubicBezTo>
                  <a:pt x="313" y="892"/>
                  <a:pt x="313" y="892"/>
                  <a:pt x="313" y="892"/>
                </a:cubicBezTo>
                <a:cubicBezTo>
                  <a:pt x="272" y="899"/>
                  <a:pt x="281" y="929"/>
                  <a:pt x="292" y="936"/>
                </a:cubicBezTo>
                <a:cubicBezTo>
                  <a:pt x="292" y="927"/>
                  <a:pt x="295" y="917"/>
                  <a:pt x="308" y="916"/>
                </a:cubicBezTo>
                <a:cubicBezTo>
                  <a:pt x="308" y="930"/>
                  <a:pt x="317" y="932"/>
                  <a:pt x="325" y="932"/>
                </a:cubicBezTo>
                <a:cubicBezTo>
                  <a:pt x="346" y="933"/>
                  <a:pt x="380" y="934"/>
                  <a:pt x="391" y="944"/>
                </a:cubicBezTo>
                <a:cubicBezTo>
                  <a:pt x="396" y="950"/>
                  <a:pt x="394" y="967"/>
                  <a:pt x="400" y="973"/>
                </a:cubicBezTo>
                <a:cubicBezTo>
                  <a:pt x="405" y="978"/>
                  <a:pt x="411" y="977"/>
                  <a:pt x="414" y="977"/>
                </a:cubicBezTo>
                <a:cubicBezTo>
                  <a:pt x="415" y="984"/>
                  <a:pt x="413" y="991"/>
                  <a:pt x="405" y="999"/>
                </a:cubicBezTo>
                <a:cubicBezTo>
                  <a:pt x="435" y="1002"/>
                  <a:pt x="457" y="975"/>
                  <a:pt x="443" y="961"/>
                </a:cubicBezTo>
                <a:cubicBezTo>
                  <a:pt x="436" y="955"/>
                  <a:pt x="416" y="936"/>
                  <a:pt x="415" y="927"/>
                </a:cubicBezTo>
                <a:cubicBezTo>
                  <a:pt x="413" y="918"/>
                  <a:pt x="423" y="908"/>
                  <a:pt x="430" y="902"/>
                </a:cubicBezTo>
                <a:cubicBezTo>
                  <a:pt x="444" y="889"/>
                  <a:pt x="459" y="877"/>
                  <a:pt x="475" y="866"/>
                </a:cubicBezTo>
                <a:cubicBezTo>
                  <a:pt x="479" y="862"/>
                  <a:pt x="484" y="859"/>
                  <a:pt x="489" y="856"/>
                </a:cubicBezTo>
                <a:cubicBezTo>
                  <a:pt x="494" y="854"/>
                  <a:pt x="499" y="853"/>
                  <a:pt x="505" y="854"/>
                </a:cubicBezTo>
                <a:cubicBezTo>
                  <a:pt x="516" y="858"/>
                  <a:pt x="516" y="858"/>
                  <a:pt x="519" y="856"/>
                </a:cubicBezTo>
                <a:cubicBezTo>
                  <a:pt x="530" y="848"/>
                  <a:pt x="551" y="832"/>
                  <a:pt x="593" y="827"/>
                </a:cubicBezTo>
                <a:cubicBezTo>
                  <a:pt x="590" y="829"/>
                  <a:pt x="588" y="831"/>
                  <a:pt x="587" y="833"/>
                </a:cubicBezTo>
                <a:cubicBezTo>
                  <a:pt x="584" y="836"/>
                  <a:pt x="583" y="840"/>
                  <a:pt x="580" y="845"/>
                </a:cubicBezTo>
                <a:cubicBezTo>
                  <a:pt x="577" y="851"/>
                  <a:pt x="575" y="857"/>
                  <a:pt x="573" y="863"/>
                </a:cubicBezTo>
                <a:cubicBezTo>
                  <a:pt x="545" y="928"/>
                  <a:pt x="518" y="991"/>
                  <a:pt x="491" y="1056"/>
                </a:cubicBezTo>
                <a:cubicBezTo>
                  <a:pt x="482" y="1078"/>
                  <a:pt x="490" y="1096"/>
                  <a:pt x="512" y="1107"/>
                </a:cubicBezTo>
                <a:cubicBezTo>
                  <a:pt x="528" y="1114"/>
                  <a:pt x="547" y="1110"/>
                  <a:pt x="557" y="1095"/>
                </a:cubicBezTo>
                <a:cubicBezTo>
                  <a:pt x="554" y="1105"/>
                  <a:pt x="553" y="1115"/>
                  <a:pt x="557" y="1123"/>
                </a:cubicBezTo>
                <a:cubicBezTo>
                  <a:pt x="562" y="1132"/>
                  <a:pt x="568" y="1139"/>
                  <a:pt x="578" y="1143"/>
                </a:cubicBezTo>
                <a:cubicBezTo>
                  <a:pt x="586" y="1147"/>
                  <a:pt x="597" y="1148"/>
                  <a:pt x="607" y="1146"/>
                </a:cubicBezTo>
                <a:cubicBezTo>
                  <a:pt x="616" y="1144"/>
                  <a:pt x="623" y="1138"/>
                  <a:pt x="628" y="1128"/>
                </a:cubicBezTo>
                <a:cubicBezTo>
                  <a:pt x="629" y="1149"/>
                  <a:pt x="643" y="1165"/>
                  <a:pt x="666" y="1165"/>
                </a:cubicBezTo>
                <a:cubicBezTo>
                  <a:pt x="689" y="1165"/>
                  <a:pt x="703" y="1149"/>
                  <a:pt x="703" y="1128"/>
                </a:cubicBezTo>
                <a:cubicBezTo>
                  <a:pt x="708" y="1138"/>
                  <a:pt x="715" y="1144"/>
                  <a:pt x="725" y="1146"/>
                </a:cubicBezTo>
                <a:cubicBezTo>
                  <a:pt x="734" y="1148"/>
                  <a:pt x="745" y="1147"/>
                  <a:pt x="754" y="1143"/>
                </a:cubicBezTo>
                <a:cubicBezTo>
                  <a:pt x="763" y="1139"/>
                  <a:pt x="770" y="1132"/>
                  <a:pt x="774" y="1123"/>
                </a:cubicBezTo>
                <a:cubicBezTo>
                  <a:pt x="779" y="1115"/>
                  <a:pt x="777" y="1105"/>
                  <a:pt x="774" y="1095"/>
                </a:cubicBezTo>
                <a:cubicBezTo>
                  <a:pt x="785" y="1110"/>
                  <a:pt x="803" y="1114"/>
                  <a:pt x="819" y="1107"/>
                </a:cubicBezTo>
                <a:cubicBezTo>
                  <a:pt x="841" y="1096"/>
                  <a:pt x="849" y="1078"/>
                  <a:pt x="840" y="1056"/>
                </a:cubicBezTo>
                <a:cubicBezTo>
                  <a:pt x="813" y="991"/>
                  <a:pt x="786" y="928"/>
                  <a:pt x="758" y="863"/>
                </a:cubicBezTo>
                <a:cubicBezTo>
                  <a:pt x="756" y="857"/>
                  <a:pt x="754" y="851"/>
                  <a:pt x="751" y="845"/>
                </a:cubicBezTo>
                <a:cubicBezTo>
                  <a:pt x="749" y="840"/>
                  <a:pt x="747" y="836"/>
                  <a:pt x="745" y="833"/>
                </a:cubicBezTo>
                <a:cubicBezTo>
                  <a:pt x="743" y="831"/>
                  <a:pt x="741" y="829"/>
                  <a:pt x="738" y="827"/>
                </a:cubicBezTo>
                <a:cubicBezTo>
                  <a:pt x="781" y="832"/>
                  <a:pt x="801" y="848"/>
                  <a:pt x="812" y="856"/>
                </a:cubicBezTo>
                <a:cubicBezTo>
                  <a:pt x="815" y="858"/>
                  <a:pt x="815" y="858"/>
                  <a:pt x="827" y="854"/>
                </a:cubicBezTo>
                <a:cubicBezTo>
                  <a:pt x="832" y="853"/>
                  <a:pt x="838" y="854"/>
                  <a:pt x="842" y="856"/>
                </a:cubicBezTo>
                <a:cubicBezTo>
                  <a:pt x="847" y="859"/>
                  <a:pt x="852" y="862"/>
                  <a:pt x="857" y="866"/>
                </a:cubicBezTo>
                <a:cubicBezTo>
                  <a:pt x="872" y="877"/>
                  <a:pt x="887" y="889"/>
                  <a:pt x="902" y="902"/>
                </a:cubicBezTo>
                <a:cubicBezTo>
                  <a:pt x="909" y="908"/>
                  <a:pt x="918" y="918"/>
                  <a:pt x="917" y="927"/>
                </a:cubicBezTo>
                <a:cubicBezTo>
                  <a:pt x="916" y="936"/>
                  <a:pt x="895" y="955"/>
                  <a:pt x="889" y="961"/>
                </a:cubicBezTo>
                <a:cubicBezTo>
                  <a:pt x="874" y="975"/>
                  <a:pt x="896" y="1002"/>
                  <a:pt x="926" y="999"/>
                </a:cubicBezTo>
                <a:cubicBezTo>
                  <a:pt x="918" y="991"/>
                  <a:pt x="916" y="984"/>
                  <a:pt x="917" y="977"/>
                </a:cubicBezTo>
                <a:cubicBezTo>
                  <a:pt x="920" y="977"/>
                  <a:pt x="926" y="978"/>
                  <a:pt x="931" y="973"/>
                </a:cubicBezTo>
                <a:cubicBezTo>
                  <a:pt x="938" y="967"/>
                  <a:pt x="935" y="950"/>
                  <a:pt x="941" y="944"/>
                </a:cubicBezTo>
                <a:cubicBezTo>
                  <a:pt x="951" y="934"/>
                  <a:pt x="986" y="933"/>
                  <a:pt x="1006" y="932"/>
                </a:cubicBezTo>
                <a:cubicBezTo>
                  <a:pt x="1015" y="932"/>
                  <a:pt x="1024" y="930"/>
                  <a:pt x="1023" y="916"/>
                </a:cubicBezTo>
                <a:cubicBezTo>
                  <a:pt x="1036" y="917"/>
                  <a:pt x="1039" y="927"/>
                  <a:pt x="1039" y="936"/>
                </a:cubicBezTo>
                <a:cubicBezTo>
                  <a:pt x="1050" y="929"/>
                  <a:pt x="1060" y="899"/>
                  <a:pt x="1018" y="892"/>
                </a:cubicBezTo>
                <a:cubicBezTo>
                  <a:pt x="1018" y="892"/>
                  <a:pt x="1018" y="892"/>
                  <a:pt x="1018" y="892"/>
                </a:cubicBezTo>
                <a:cubicBezTo>
                  <a:pt x="1025" y="886"/>
                  <a:pt x="1037" y="883"/>
                  <a:pt x="1044" y="891"/>
                </a:cubicBezTo>
                <a:cubicBezTo>
                  <a:pt x="1051" y="880"/>
                  <a:pt x="1034" y="858"/>
                  <a:pt x="1003" y="871"/>
                </a:cubicBezTo>
                <a:cubicBezTo>
                  <a:pt x="1003" y="871"/>
                  <a:pt x="989" y="852"/>
                  <a:pt x="948" y="899"/>
                </a:cubicBezTo>
                <a:cubicBezTo>
                  <a:pt x="943" y="895"/>
                  <a:pt x="937" y="891"/>
                  <a:pt x="933" y="887"/>
                </a:cubicBezTo>
                <a:cubicBezTo>
                  <a:pt x="917" y="872"/>
                  <a:pt x="876" y="832"/>
                  <a:pt x="876" y="832"/>
                </a:cubicBezTo>
                <a:cubicBezTo>
                  <a:pt x="876" y="810"/>
                  <a:pt x="873" y="767"/>
                  <a:pt x="844" y="741"/>
                </a:cubicBezTo>
                <a:cubicBezTo>
                  <a:pt x="831" y="730"/>
                  <a:pt x="819" y="724"/>
                  <a:pt x="793" y="720"/>
                </a:cubicBezTo>
                <a:cubicBezTo>
                  <a:pt x="793" y="720"/>
                  <a:pt x="805" y="700"/>
                  <a:pt x="807" y="692"/>
                </a:cubicBezTo>
                <a:cubicBezTo>
                  <a:pt x="830" y="715"/>
                  <a:pt x="877" y="722"/>
                  <a:pt x="877" y="683"/>
                </a:cubicBezTo>
                <a:cubicBezTo>
                  <a:pt x="915" y="721"/>
                  <a:pt x="950" y="700"/>
                  <a:pt x="950" y="676"/>
                </a:cubicBezTo>
                <a:cubicBezTo>
                  <a:pt x="951" y="688"/>
                  <a:pt x="954" y="701"/>
                  <a:pt x="958" y="712"/>
                </a:cubicBezTo>
                <a:cubicBezTo>
                  <a:pt x="963" y="724"/>
                  <a:pt x="980" y="773"/>
                  <a:pt x="1025" y="773"/>
                </a:cubicBezTo>
                <a:cubicBezTo>
                  <a:pt x="1026" y="790"/>
                  <a:pt x="1026" y="846"/>
                  <a:pt x="1079" y="859"/>
                </a:cubicBezTo>
                <a:cubicBezTo>
                  <a:pt x="1082" y="859"/>
                  <a:pt x="1085" y="860"/>
                  <a:pt x="1086" y="862"/>
                </a:cubicBezTo>
                <a:cubicBezTo>
                  <a:pt x="1108" y="889"/>
                  <a:pt x="1197" y="917"/>
                  <a:pt x="1208" y="909"/>
                </a:cubicBezTo>
                <a:cubicBezTo>
                  <a:pt x="1201" y="904"/>
                  <a:pt x="1190" y="898"/>
                  <a:pt x="1189" y="866"/>
                </a:cubicBezTo>
                <a:cubicBezTo>
                  <a:pt x="1187" y="845"/>
                  <a:pt x="1185" y="737"/>
                  <a:pt x="1185" y="585"/>
                </a:cubicBezTo>
                <a:cubicBezTo>
                  <a:pt x="1185" y="531"/>
                  <a:pt x="1179" y="357"/>
                  <a:pt x="1007" y="333"/>
                </a:cubicBezTo>
                <a:cubicBezTo>
                  <a:pt x="981" y="329"/>
                  <a:pt x="955" y="331"/>
                  <a:pt x="933" y="347"/>
                </a:cubicBezTo>
                <a:close/>
                <a:moveTo>
                  <a:pt x="2297" y="887"/>
                </a:moveTo>
                <a:cubicBezTo>
                  <a:pt x="2284" y="887"/>
                  <a:pt x="2276" y="879"/>
                  <a:pt x="2276" y="845"/>
                </a:cubicBezTo>
                <a:cubicBezTo>
                  <a:pt x="2276" y="682"/>
                  <a:pt x="2276" y="682"/>
                  <a:pt x="2276" y="682"/>
                </a:cubicBezTo>
                <a:cubicBezTo>
                  <a:pt x="2276" y="600"/>
                  <a:pt x="2228" y="566"/>
                  <a:pt x="2160" y="566"/>
                </a:cubicBezTo>
                <a:cubicBezTo>
                  <a:pt x="2120" y="566"/>
                  <a:pt x="2073" y="580"/>
                  <a:pt x="2047" y="612"/>
                </a:cubicBezTo>
                <a:cubicBezTo>
                  <a:pt x="2047" y="652"/>
                  <a:pt x="2047" y="652"/>
                  <a:pt x="2047" y="652"/>
                </a:cubicBezTo>
                <a:cubicBezTo>
                  <a:pt x="2055" y="652"/>
                  <a:pt x="2055" y="652"/>
                  <a:pt x="2055" y="652"/>
                </a:cubicBezTo>
                <a:cubicBezTo>
                  <a:pt x="2076" y="610"/>
                  <a:pt x="2105" y="598"/>
                  <a:pt x="2144" y="598"/>
                </a:cubicBezTo>
                <a:cubicBezTo>
                  <a:pt x="2194" y="598"/>
                  <a:pt x="2224" y="617"/>
                  <a:pt x="2224" y="688"/>
                </a:cubicBezTo>
                <a:cubicBezTo>
                  <a:pt x="2224" y="705"/>
                  <a:pt x="2212" y="711"/>
                  <a:pt x="2190" y="715"/>
                </a:cubicBezTo>
                <a:cubicBezTo>
                  <a:pt x="2123" y="728"/>
                  <a:pt x="2123" y="728"/>
                  <a:pt x="2123" y="728"/>
                </a:cubicBezTo>
                <a:cubicBezTo>
                  <a:pt x="2062" y="739"/>
                  <a:pt x="2018" y="767"/>
                  <a:pt x="2018" y="826"/>
                </a:cubicBezTo>
                <a:cubicBezTo>
                  <a:pt x="2018" y="881"/>
                  <a:pt x="2057" y="912"/>
                  <a:pt x="2117" y="912"/>
                </a:cubicBezTo>
                <a:cubicBezTo>
                  <a:pt x="2149" y="912"/>
                  <a:pt x="2188" y="897"/>
                  <a:pt x="2223" y="869"/>
                </a:cubicBezTo>
                <a:cubicBezTo>
                  <a:pt x="2227" y="883"/>
                  <a:pt x="2227" y="883"/>
                  <a:pt x="2227" y="883"/>
                </a:cubicBezTo>
                <a:cubicBezTo>
                  <a:pt x="2232" y="903"/>
                  <a:pt x="2246" y="912"/>
                  <a:pt x="2268" y="912"/>
                </a:cubicBezTo>
                <a:cubicBezTo>
                  <a:pt x="2276" y="912"/>
                  <a:pt x="2296" y="910"/>
                  <a:pt x="2317" y="900"/>
                </a:cubicBezTo>
                <a:cubicBezTo>
                  <a:pt x="2313" y="884"/>
                  <a:pt x="2313" y="884"/>
                  <a:pt x="2313" y="884"/>
                </a:cubicBezTo>
                <a:cubicBezTo>
                  <a:pt x="2309" y="885"/>
                  <a:pt x="2302" y="887"/>
                  <a:pt x="2297" y="887"/>
                </a:cubicBezTo>
                <a:close/>
                <a:moveTo>
                  <a:pt x="2224" y="837"/>
                </a:moveTo>
                <a:cubicBezTo>
                  <a:pt x="2197" y="865"/>
                  <a:pt x="2171" y="874"/>
                  <a:pt x="2144" y="874"/>
                </a:cubicBezTo>
                <a:cubicBezTo>
                  <a:pt x="2102" y="874"/>
                  <a:pt x="2081" y="854"/>
                  <a:pt x="2081" y="816"/>
                </a:cubicBezTo>
                <a:cubicBezTo>
                  <a:pt x="2081" y="766"/>
                  <a:pt x="2133" y="749"/>
                  <a:pt x="2180" y="742"/>
                </a:cubicBezTo>
                <a:cubicBezTo>
                  <a:pt x="2224" y="736"/>
                  <a:pt x="2224" y="736"/>
                  <a:pt x="2224" y="736"/>
                </a:cubicBezTo>
                <a:lnTo>
                  <a:pt x="2224" y="837"/>
                </a:lnTo>
                <a:close/>
                <a:moveTo>
                  <a:pt x="1760" y="633"/>
                </a:moveTo>
                <a:cubicBezTo>
                  <a:pt x="1727" y="633"/>
                  <a:pt x="1727" y="633"/>
                  <a:pt x="1727" y="633"/>
                </a:cubicBezTo>
                <a:cubicBezTo>
                  <a:pt x="1727" y="468"/>
                  <a:pt x="1727" y="468"/>
                  <a:pt x="1727" y="468"/>
                </a:cubicBezTo>
                <a:cubicBezTo>
                  <a:pt x="1756" y="466"/>
                  <a:pt x="1809" y="464"/>
                  <a:pt x="1823" y="464"/>
                </a:cubicBezTo>
                <a:cubicBezTo>
                  <a:pt x="1842" y="464"/>
                  <a:pt x="1905" y="468"/>
                  <a:pt x="1944" y="474"/>
                </a:cubicBezTo>
                <a:cubicBezTo>
                  <a:pt x="1943" y="466"/>
                  <a:pt x="1942" y="456"/>
                  <a:pt x="1942" y="451"/>
                </a:cubicBezTo>
                <a:cubicBezTo>
                  <a:pt x="1942" y="448"/>
                  <a:pt x="1942" y="435"/>
                  <a:pt x="1944" y="428"/>
                </a:cubicBezTo>
                <a:cubicBezTo>
                  <a:pt x="1901" y="430"/>
                  <a:pt x="1826" y="433"/>
                  <a:pt x="1789" y="433"/>
                </a:cubicBezTo>
                <a:cubicBezTo>
                  <a:pt x="1774" y="433"/>
                  <a:pt x="1704" y="430"/>
                  <a:pt x="1662" y="428"/>
                </a:cubicBezTo>
                <a:cubicBezTo>
                  <a:pt x="1667" y="464"/>
                  <a:pt x="1668" y="576"/>
                  <a:pt x="1668" y="650"/>
                </a:cubicBezTo>
                <a:cubicBezTo>
                  <a:pt x="1668" y="733"/>
                  <a:pt x="1666" y="833"/>
                  <a:pt x="1662" y="905"/>
                </a:cubicBezTo>
                <a:cubicBezTo>
                  <a:pt x="1673" y="904"/>
                  <a:pt x="1688" y="903"/>
                  <a:pt x="1700" y="903"/>
                </a:cubicBezTo>
                <a:cubicBezTo>
                  <a:pt x="1729" y="903"/>
                  <a:pt x="1773" y="905"/>
                  <a:pt x="1785" y="905"/>
                </a:cubicBezTo>
                <a:cubicBezTo>
                  <a:pt x="1892" y="906"/>
                  <a:pt x="1973" y="862"/>
                  <a:pt x="1973" y="765"/>
                </a:cubicBezTo>
                <a:cubicBezTo>
                  <a:pt x="1973" y="646"/>
                  <a:pt x="1829" y="633"/>
                  <a:pt x="1760" y="633"/>
                </a:cubicBezTo>
                <a:close/>
                <a:moveTo>
                  <a:pt x="1783" y="868"/>
                </a:moveTo>
                <a:cubicBezTo>
                  <a:pt x="1764" y="868"/>
                  <a:pt x="1744" y="868"/>
                  <a:pt x="1727" y="867"/>
                </a:cubicBezTo>
                <a:cubicBezTo>
                  <a:pt x="1727" y="668"/>
                  <a:pt x="1727" y="668"/>
                  <a:pt x="1727" y="668"/>
                </a:cubicBezTo>
                <a:cubicBezTo>
                  <a:pt x="1852" y="668"/>
                  <a:pt x="1905" y="692"/>
                  <a:pt x="1905" y="765"/>
                </a:cubicBezTo>
                <a:cubicBezTo>
                  <a:pt x="1905" y="832"/>
                  <a:pt x="1860" y="868"/>
                  <a:pt x="1783" y="868"/>
                </a:cubicBezTo>
                <a:close/>
                <a:moveTo>
                  <a:pt x="4136" y="592"/>
                </a:moveTo>
                <a:cubicBezTo>
                  <a:pt x="4172" y="592"/>
                  <a:pt x="4204" y="607"/>
                  <a:pt x="4227" y="644"/>
                </a:cubicBezTo>
                <a:cubicBezTo>
                  <a:pt x="4235" y="644"/>
                  <a:pt x="4235" y="644"/>
                  <a:pt x="4235" y="644"/>
                </a:cubicBezTo>
                <a:cubicBezTo>
                  <a:pt x="4252" y="595"/>
                  <a:pt x="4252" y="595"/>
                  <a:pt x="4252" y="595"/>
                </a:cubicBezTo>
                <a:cubicBezTo>
                  <a:pt x="4210" y="573"/>
                  <a:pt x="4172" y="566"/>
                  <a:pt x="4138" y="566"/>
                </a:cubicBezTo>
                <a:cubicBezTo>
                  <a:pt x="4032" y="566"/>
                  <a:pt x="3960" y="634"/>
                  <a:pt x="3960" y="740"/>
                </a:cubicBezTo>
                <a:cubicBezTo>
                  <a:pt x="3960" y="841"/>
                  <a:pt x="4027" y="912"/>
                  <a:pt x="4130" y="912"/>
                </a:cubicBezTo>
                <a:cubicBezTo>
                  <a:pt x="4170" y="912"/>
                  <a:pt x="4206" y="902"/>
                  <a:pt x="4237" y="881"/>
                </a:cubicBezTo>
                <a:cubicBezTo>
                  <a:pt x="4245" y="849"/>
                  <a:pt x="4245" y="849"/>
                  <a:pt x="4245" y="849"/>
                </a:cubicBezTo>
                <a:cubicBezTo>
                  <a:pt x="4239" y="841"/>
                  <a:pt x="4239" y="841"/>
                  <a:pt x="4239" y="841"/>
                </a:cubicBezTo>
                <a:cubicBezTo>
                  <a:pt x="4201" y="883"/>
                  <a:pt x="4177" y="887"/>
                  <a:pt x="4150" y="887"/>
                </a:cubicBezTo>
                <a:cubicBezTo>
                  <a:pt x="4068" y="887"/>
                  <a:pt x="4022" y="822"/>
                  <a:pt x="4022" y="738"/>
                </a:cubicBezTo>
                <a:cubicBezTo>
                  <a:pt x="4022" y="666"/>
                  <a:pt x="4059" y="592"/>
                  <a:pt x="4136" y="592"/>
                </a:cubicBezTo>
                <a:close/>
                <a:moveTo>
                  <a:pt x="4468" y="592"/>
                </a:moveTo>
                <a:cubicBezTo>
                  <a:pt x="4504" y="592"/>
                  <a:pt x="4536" y="607"/>
                  <a:pt x="4559" y="644"/>
                </a:cubicBezTo>
                <a:cubicBezTo>
                  <a:pt x="4567" y="644"/>
                  <a:pt x="4567" y="644"/>
                  <a:pt x="4567" y="644"/>
                </a:cubicBezTo>
                <a:cubicBezTo>
                  <a:pt x="4584" y="595"/>
                  <a:pt x="4584" y="595"/>
                  <a:pt x="4584" y="595"/>
                </a:cubicBezTo>
                <a:cubicBezTo>
                  <a:pt x="4542" y="573"/>
                  <a:pt x="4504" y="566"/>
                  <a:pt x="4470" y="566"/>
                </a:cubicBezTo>
                <a:cubicBezTo>
                  <a:pt x="4364" y="566"/>
                  <a:pt x="4292" y="634"/>
                  <a:pt x="4292" y="740"/>
                </a:cubicBezTo>
                <a:cubicBezTo>
                  <a:pt x="4292" y="841"/>
                  <a:pt x="4359" y="912"/>
                  <a:pt x="4461" y="912"/>
                </a:cubicBezTo>
                <a:cubicBezTo>
                  <a:pt x="4502" y="912"/>
                  <a:pt x="4538" y="902"/>
                  <a:pt x="4569" y="881"/>
                </a:cubicBezTo>
                <a:cubicBezTo>
                  <a:pt x="4577" y="849"/>
                  <a:pt x="4577" y="849"/>
                  <a:pt x="4577" y="849"/>
                </a:cubicBezTo>
                <a:cubicBezTo>
                  <a:pt x="4571" y="841"/>
                  <a:pt x="4571" y="841"/>
                  <a:pt x="4571" y="841"/>
                </a:cubicBezTo>
                <a:cubicBezTo>
                  <a:pt x="4533" y="883"/>
                  <a:pt x="4509" y="887"/>
                  <a:pt x="4482" y="887"/>
                </a:cubicBezTo>
                <a:cubicBezTo>
                  <a:pt x="4400" y="887"/>
                  <a:pt x="4354" y="822"/>
                  <a:pt x="4354" y="738"/>
                </a:cubicBezTo>
                <a:cubicBezTo>
                  <a:pt x="4354" y="666"/>
                  <a:pt x="4391" y="592"/>
                  <a:pt x="4468" y="592"/>
                </a:cubicBezTo>
                <a:close/>
                <a:moveTo>
                  <a:pt x="4919" y="575"/>
                </a:moveTo>
                <a:cubicBezTo>
                  <a:pt x="4911" y="575"/>
                  <a:pt x="4906" y="574"/>
                  <a:pt x="4899" y="573"/>
                </a:cubicBezTo>
                <a:cubicBezTo>
                  <a:pt x="4868" y="616"/>
                  <a:pt x="4739" y="780"/>
                  <a:pt x="4703" y="824"/>
                </a:cubicBezTo>
                <a:cubicBezTo>
                  <a:pt x="4702" y="805"/>
                  <a:pt x="4702" y="767"/>
                  <a:pt x="4702" y="739"/>
                </a:cubicBezTo>
                <a:cubicBezTo>
                  <a:pt x="4702" y="705"/>
                  <a:pt x="4702" y="622"/>
                  <a:pt x="4708" y="573"/>
                </a:cubicBezTo>
                <a:cubicBezTo>
                  <a:pt x="4698" y="573"/>
                  <a:pt x="4684" y="575"/>
                  <a:pt x="4677" y="575"/>
                </a:cubicBezTo>
                <a:cubicBezTo>
                  <a:pt x="4669" y="575"/>
                  <a:pt x="4655" y="573"/>
                  <a:pt x="4643" y="573"/>
                </a:cubicBezTo>
                <a:cubicBezTo>
                  <a:pt x="4649" y="622"/>
                  <a:pt x="4649" y="705"/>
                  <a:pt x="4649" y="739"/>
                </a:cubicBezTo>
                <a:cubicBezTo>
                  <a:pt x="4649" y="767"/>
                  <a:pt x="4649" y="855"/>
                  <a:pt x="4643" y="905"/>
                </a:cubicBezTo>
                <a:cubicBezTo>
                  <a:pt x="4649" y="905"/>
                  <a:pt x="4660" y="903"/>
                  <a:pt x="4664" y="903"/>
                </a:cubicBezTo>
                <a:cubicBezTo>
                  <a:pt x="4671" y="903"/>
                  <a:pt x="4677" y="904"/>
                  <a:pt x="4683" y="905"/>
                </a:cubicBezTo>
                <a:cubicBezTo>
                  <a:pt x="4721" y="849"/>
                  <a:pt x="4839" y="694"/>
                  <a:pt x="4884" y="649"/>
                </a:cubicBezTo>
                <a:cubicBezTo>
                  <a:pt x="4884" y="663"/>
                  <a:pt x="4885" y="705"/>
                  <a:pt x="4885" y="739"/>
                </a:cubicBezTo>
                <a:cubicBezTo>
                  <a:pt x="4885" y="767"/>
                  <a:pt x="4884" y="855"/>
                  <a:pt x="4879" y="905"/>
                </a:cubicBezTo>
                <a:cubicBezTo>
                  <a:pt x="4889" y="904"/>
                  <a:pt x="4902" y="903"/>
                  <a:pt x="4913" y="903"/>
                </a:cubicBezTo>
                <a:cubicBezTo>
                  <a:pt x="4923" y="903"/>
                  <a:pt x="4934" y="904"/>
                  <a:pt x="4944" y="905"/>
                </a:cubicBezTo>
                <a:cubicBezTo>
                  <a:pt x="4938" y="855"/>
                  <a:pt x="4938" y="767"/>
                  <a:pt x="4938" y="739"/>
                </a:cubicBezTo>
                <a:cubicBezTo>
                  <a:pt x="4938" y="705"/>
                  <a:pt x="4938" y="622"/>
                  <a:pt x="4944" y="573"/>
                </a:cubicBezTo>
                <a:cubicBezTo>
                  <a:pt x="4936" y="573"/>
                  <a:pt x="4922" y="575"/>
                  <a:pt x="4919" y="575"/>
                </a:cubicBezTo>
                <a:close/>
                <a:moveTo>
                  <a:pt x="5316" y="573"/>
                </a:moveTo>
                <a:cubicBezTo>
                  <a:pt x="5308" y="573"/>
                  <a:pt x="5295" y="575"/>
                  <a:pt x="5291" y="575"/>
                </a:cubicBezTo>
                <a:cubicBezTo>
                  <a:pt x="5283" y="575"/>
                  <a:pt x="5278" y="574"/>
                  <a:pt x="5271" y="573"/>
                </a:cubicBezTo>
                <a:cubicBezTo>
                  <a:pt x="5240" y="616"/>
                  <a:pt x="5111" y="780"/>
                  <a:pt x="5075" y="824"/>
                </a:cubicBezTo>
                <a:cubicBezTo>
                  <a:pt x="5075" y="805"/>
                  <a:pt x="5074" y="767"/>
                  <a:pt x="5074" y="739"/>
                </a:cubicBezTo>
                <a:cubicBezTo>
                  <a:pt x="5074" y="705"/>
                  <a:pt x="5075" y="622"/>
                  <a:pt x="5080" y="573"/>
                </a:cubicBezTo>
                <a:cubicBezTo>
                  <a:pt x="5070" y="573"/>
                  <a:pt x="5056" y="575"/>
                  <a:pt x="5049" y="575"/>
                </a:cubicBezTo>
                <a:cubicBezTo>
                  <a:pt x="5041" y="575"/>
                  <a:pt x="5027" y="573"/>
                  <a:pt x="5016" y="573"/>
                </a:cubicBezTo>
                <a:cubicBezTo>
                  <a:pt x="5021" y="622"/>
                  <a:pt x="5021" y="705"/>
                  <a:pt x="5021" y="739"/>
                </a:cubicBezTo>
                <a:cubicBezTo>
                  <a:pt x="5021" y="767"/>
                  <a:pt x="5021" y="855"/>
                  <a:pt x="5016" y="905"/>
                </a:cubicBezTo>
                <a:cubicBezTo>
                  <a:pt x="5021" y="905"/>
                  <a:pt x="5032" y="903"/>
                  <a:pt x="5036" y="903"/>
                </a:cubicBezTo>
                <a:cubicBezTo>
                  <a:pt x="5044" y="903"/>
                  <a:pt x="5050" y="904"/>
                  <a:pt x="5055" y="905"/>
                </a:cubicBezTo>
                <a:cubicBezTo>
                  <a:pt x="5093" y="849"/>
                  <a:pt x="5211" y="694"/>
                  <a:pt x="5256" y="649"/>
                </a:cubicBezTo>
                <a:cubicBezTo>
                  <a:pt x="5257" y="663"/>
                  <a:pt x="5257" y="705"/>
                  <a:pt x="5257" y="739"/>
                </a:cubicBezTo>
                <a:cubicBezTo>
                  <a:pt x="5257" y="767"/>
                  <a:pt x="5257" y="855"/>
                  <a:pt x="5251" y="905"/>
                </a:cubicBezTo>
                <a:cubicBezTo>
                  <a:pt x="5261" y="904"/>
                  <a:pt x="5274" y="903"/>
                  <a:pt x="5285" y="903"/>
                </a:cubicBezTo>
                <a:cubicBezTo>
                  <a:pt x="5295" y="903"/>
                  <a:pt x="5306" y="904"/>
                  <a:pt x="5316" y="905"/>
                </a:cubicBezTo>
                <a:cubicBezTo>
                  <a:pt x="5310" y="855"/>
                  <a:pt x="5310" y="767"/>
                  <a:pt x="5310" y="739"/>
                </a:cubicBezTo>
                <a:cubicBezTo>
                  <a:pt x="5310" y="705"/>
                  <a:pt x="5310" y="622"/>
                  <a:pt x="5316" y="573"/>
                </a:cubicBezTo>
                <a:close/>
                <a:moveTo>
                  <a:pt x="3402" y="428"/>
                </a:moveTo>
                <a:cubicBezTo>
                  <a:pt x="3385" y="428"/>
                  <a:pt x="3356" y="430"/>
                  <a:pt x="3333" y="430"/>
                </a:cubicBezTo>
                <a:cubicBezTo>
                  <a:pt x="3318" y="430"/>
                  <a:pt x="3288" y="428"/>
                  <a:pt x="3266" y="428"/>
                </a:cubicBezTo>
                <a:cubicBezTo>
                  <a:pt x="3271" y="464"/>
                  <a:pt x="3272" y="576"/>
                  <a:pt x="3272" y="650"/>
                </a:cubicBezTo>
                <a:cubicBezTo>
                  <a:pt x="3272" y="733"/>
                  <a:pt x="3270" y="833"/>
                  <a:pt x="3266" y="905"/>
                </a:cubicBezTo>
                <a:cubicBezTo>
                  <a:pt x="3277" y="904"/>
                  <a:pt x="3291" y="903"/>
                  <a:pt x="3302" y="903"/>
                </a:cubicBezTo>
                <a:cubicBezTo>
                  <a:pt x="3314" y="903"/>
                  <a:pt x="3325" y="904"/>
                  <a:pt x="3336" y="905"/>
                </a:cubicBezTo>
                <a:cubicBezTo>
                  <a:pt x="3332" y="872"/>
                  <a:pt x="3331" y="832"/>
                  <a:pt x="3331" y="799"/>
                </a:cubicBezTo>
                <a:cubicBezTo>
                  <a:pt x="3331" y="686"/>
                  <a:pt x="3331" y="686"/>
                  <a:pt x="3331" y="686"/>
                </a:cubicBezTo>
                <a:cubicBezTo>
                  <a:pt x="3343" y="687"/>
                  <a:pt x="3368" y="688"/>
                  <a:pt x="3374" y="688"/>
                </a:cubicBezTo>
                <a:cubicBezTo>
                  <a:pt x="3481" y="688"/>
                  <a:pt x="3571" y="654"/>
                  <a:pt x="3571" y="547"/>
                </a:cubicBezTo>
                <a:cubicBezTo>
                  <a:pt x="3571" y="464"/>
                  <a:pt x="3524" y="428"/>
                  <a:pt x="3402" y="428"/>
                </a:cubicBezTo>
                <a:close/>
                <a:moveTo>
                  <a:pt x="3358" y="654"/>
                </a:moveTo>
                <a:cubicBezTo>
                  <a:pt x="3352" y="654"/>
                  <a:pt x="3339" y="652"/>
                  <a:pt x="3331" y="651"/>
                </a:cubicBezTo>
                <a:cubicBezTo>
                  <a:pt x="3331" y="466"/>
                  <a:pt x="3331" y="466"/>
                  <a:pt x="3331" y="466"/>
                </a:cubicBezTo>
                <a:cubicBezTo>
                  <a:pt x="3340" y="465"/>
                  <a:pt x="3378" y="464"/>
                  <a:pt x="3389" y="464"/>
                </a:cubicBezTo>
                <a:cubicBezTo>
                  <a:pt x="3453" y="464"/>
                  <a:pt x="3504" y="482"/>
                  <a:pt x="3504" y="547"/>
                </a:cubicBezTo>
                <a:cubicBezTo>
                  <a:pt x="3504" y="617"/>
                  <a:pt x="3450" y="654"/>
                  <a:pt x="3358" y="654"/>
                </a:cubicBezTo>
                <a:close/>
                <a:moveTo>
                  <a:pt x="3028" y="573"/>
                </a:moveTo>
                <a:cubicBezTo>
                  <a:pt x="3018" y="573"/>
                  <a:pt x="3002" y="575"/>
                  <a:pt x="2996" y="575"/>
                </a:cubicBezTo>
                <a:cubicBezTo>
                  <a:pt x="2988" y="575"/>
                  <a:pt x="2973" y="573"/>
                  <a:pt x="2964" y="573"/>
                </a:cubicBezTo>
                <a:cubicBezTo>
                  <a:pt x="2953" y="591"/>
                  <a:pt x="2842" y="717"/>
                  <a:pt x="2820" y="717"/>
                </a:cubicBezTo>
                <a:cubicBezTo>
                  <a:pt x="2810" y="717"/>
                  <a:pt x="2810" y="717"/>
                  <a:pt x="2810" y="717"/>
                </a:cubicBezTo>
                <a:cubicBezTo>
                  <a:pt x="2810" y="705"/>
                  <a:pt x="2810" y="622"/>
                  <a:pt x="2816" y="573"/>
                </a:cubicBezTo>
                <a:cubicBezTo>
                  <a:pt x="2806" y="573"/>
                  <a:pt x="2792" y="575"/>
                  <a:pt x="2785" y="575"/>
                </a:cubicBezTo>
                <a:cubicBezTo>
                  <a:pt x="2777" y="575"/>
                  <a:pt x="2763" y="573"/>
                  <a:pt x="2751" y="573"/>
                </a:cubicBezTo>
                <a:cubicBezTo>
                  <a:pt x="2757" y="622"/>
                  <a:pt x="2757" y="705"/>
                  <a:pt x="2757" y="739"/>
                </a:cubicBezTo>
                <a:cubicBezTo>
                  <a:pt x="2757" y="767"/>
                  <a:pt x="2757" y="855"/>
                  <a:pt x="2751" y="905"/>
                </a:cubicBezTo>
                <a:cubicBezTo>
                  <a:pt x="2761" y="904"/>
                  <a:pt x="2774" y="903"/>
                  <a:pt x="2785" y="903"/>
                </a:cubicBezTo>
                <a:cubicBezTo>
                  <a:pt x="2795" y="903"/>
                  <a:pt x="2806" y="904"/>
                  <a:pt x="2816" y="905"/>
                </a:cubicBezTo>
                <a:cubicBezTo>
                  <a:pt x="2810" y="855"/>
                  <a:pt x="2810" y="759"/>
                  <a:pt x="2810" y="735"/>
                </a:cubicBezTo>
                <a:cubicBezTo>
                  <a:pt x="2820" y="735"/>
                  <a:pt x="2820" y="735"/>
                  <a:pt x="2820" y="735"/>
                </a:cubicBezTo>
                <a:cubicBezTo>
                  <a:pt x="2861" y="780"/>
                  <a:pt x="2935" y="867"/>
                  <a:pt x="2960" y="905"/>
                </a:cubicBezTo>
                <a:cubicBezTo>
                  <a:pt x="2973" y="904"/>
                  <a:pt x="2991" y="903"/>
                  <a:pt x="3003" y="903"/>
                </a:cubicBezTo>
                <a:cubicBezTo>
                  <a:pt x="3012" y="903"/>
                  <a:pt x="3025" y="904"/>
                  <a:pt x="3042" y="905"/>
                </a:cubicBezTo>
                <a:cubicBezTo>
                  <a:pt x="2995" y="855"/>
                  <a:pt x="2891" y="737"/>
                  <a:pt x="2871" y="713"/>
                </a:cubicBezTo>
                <a:lnTo>
                  <a:pt x="3028" y="573"/>
                </a:lnTo>
                <a:close/>
                <a:moveTo>
                  <a:pt x="2631" y="575"/>
                </a:moveTo>
                <a:cubicBezTo>
                  <a:pt x="2623" y="575"/>
                  <a:pt x="2609" y="573"/>
                  <a:pt x="2598" y="573"/>
                </a:cubicBezTo>
                <a:cubicBezTo>
                  <a:pt x="2603" y="622"/>
                  <a:pt x="2604" y="705"/>
                  <a:pt x="2604" y="709"/>
                </a:cubicBezTo>
                <a:cubicBezTo>
                  <a:pt x="2584" y="710"/>
                  <a:pt x="2542" y="711"/>
                  <a:pt x="2521" y="711"/>
                </a:cubicBezTo>
                <a:cubicBezTo>
                  <a:pt x="2500" y="711"/>
                  <a:pt x="2460" y="710"/>
                  <a:pt x="2432" y="709"/>
                </a:cubicBezTo>
                <a:cubicBezTo>
                  <a:pt x="2432" y="705"/>
                  <a:pt x="2433" y="623"/>
                  <a:pt x="2438" y="573"/>
                </a:cubicBezTo>
                <a:cubicBezTo>
                  <a:pt x="2428" y="573"/>
                  <a:pt x="2414" y="575"/>
                  <a:pt x="2407" y="575"/>
                </a:cubicBezTo>
                <a:cubicBezTo>
                  <a:pt x="2399" y="575"/>
                  <a:pt x="2385" y="573"/>
                  <a:pt x="2374" y="573"/>
                </a:cubicBezTo>
                <a:cubicBezTo>
                  <a:pt x="2379" y="622"/>
                  <a:pt x="2379" y="705"/>
                  <a:pt x="2379" y="739"/>
                </a:cubicBezTo>
                <a:cubicBezTo>
                  <a:pt x="2379" y="767"/>
                  <a:pt x="2379" y="855"/>
                  <a:pt x="2374" y="905"/>
                </a:cubicBezTo>
                <a:cubicBezTo>
                  <a:pt x="2383" y="904"/>
                  <a:pt x="2397" y="903"/>
                  <a:pt x="2408" y="903"/>
                </a:cubicBezTo>
                <a:cubicBezTo>
                  <a:pt x="2418" y="903"/>
                  <a:pt x="2428" y="904"/>
                  <a:pt x="2438" y="905"/>
                </a:cubicBezTo>
                <a:cubicBezTo>
                  <a:pt x="2433" y="855"/>
                  <a:pt x="2432" y="767"/>
                  <a:pt x="2432" y="744"/>
                </a:cubicBezTo>
                <a:cubicBezTo>
                  <a:pt x="2458" y="742"/>
                  <a:pt x="2502" y="741"/>
                  <a:pt x="2520" y="741"/>
                </a:cubicBezTo>
                <a:cubicBezTo>
                  <a:pt x="2535" y="741"/>
                  <a:pt x="2575" y="744"/>
                  <a:pt x="2604" y="746"/>
                </a:cubicBezTo>
                <a:cubicBezTo>
                  <a:pt x="2604" y="767"/>
                  <a:pt x="2603" y="855"/>
                  <a:pt x="2598" y="905"/>
                </a:cubicBezTo>
                <a:cubicBezTo>
                  <a:pt x="2607" y="904"/>
                  <a:pt x="2621" y="903"/>
                  <a:pt x="2632" y="903"/>
                </a:cubicBezTo>
                <a:cubicBezTo>
                  <a:pt x="2642" y="903"/>
                  <a:pt x="2652" y="904"/>
                  <a:pt x="2662" y="905"/>
                </a:cubicBezTo>
                <a:cubicBezTo>
                  <a:pt x="2657" y="855"/>
                  <a:pt x="2656" y="767"/>
                  <a:pt x="2656" y="739"/>
                </a:cubicBezTo>
                <a:cubicBezTo>
                  <a:pt x="2656" y="705"/>
                  <a:pt x="2657" y="622"/>
                  <a:pt x="2662" y="573"/>
                </a:cubicBezTo>
                <a:cubicBezTo>
                  <a:pt x="2652" y="573"/>
                  <a:pt x="2638" y="575"/>
                  <a:pt x="2631" y="575"/>
                </a:cubicBezTo>
                <a:close/>
                <a:moveTo>
                  <a:pt x="3751" y="566"/>
                </a:moveTo>
                <a:cubicBezTo>
                  <a:pt x="3650" y="566"/>
                  <a:pt x="3581" y="637"/>
                  <a:pt x="3581" y="746"/>
                </a:cubicBezTo>
                <a:cubicBezTo>
                  <a:pt x="3581" y="838"/>
                  <a:pt x="3644" y="912"/>
                  <a:pt x="3745" y="912"/>
                </a:cubicBezTo>
                <a:cubicBezTo>
                  <a:pt x="3848" y="912"/>
                  <a:pt x="3913" y="838"/>
                  <a:pt x="3913" y="737"/>
                </a:cubicBezTo>
                <a:cubicBezTo>
                  <a:pt x="3913" y="638"/>
                  <a:pt x="3851" y="566"/>
                  <a:pt x="3751" y="566"/>
                </a:cubicBezTo>
                <a:close/>
                <a:moveTo>
                  <a:pt x="3744" y="887"/>
                </a:moveTo>
                <a:cubicBezTo>
                  <a:pt x="3674" y="887"/>
                  <a:pt x="3643" y="818"/>
                  <a:pt x="3643" y="744"/>
                </a:cubicBezTo>
                <a:cubicBezTo>
                  <a:pt x="3643" y="666"/>
                  <a:pt x="3678" y="592"/>
                  <a:pt x="3749" y="592"/>
                </a:cubicBezTo>
                <a:cubicBezTo>
                  <a:pt x="3823" y="592"/>
                  <a:pt x="3851" y="663"/>
                  <a:pt x="3851" y="734"/>
                </a:cubicBezTo>
                <a:cubicBezTo>
                  <a:pt x="3851" y="822"/>
                  <a:pt x="3811" y="887"/>
                  <a:pt x="3744" y="8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Logo_CB_ENG" hidden="1"/>
          <p:cNvSpPr>
            <a:spLocks noChangeAspect="1" noEditPoints="1"/>
          </p:cNvSpPr>
          <p:nvPr userDrawn="1"/>
        </p:nvSpPr>
        <p:spPr bwMode="auto">
          <a:xfrm>
            <a:off x="421064" y="431800"/>
            <a:ext cx="2654554" cy="604800"/>
          </a:xfrm>
          <a:custGeom>
            <a:avLst/>
            <a:gdLst>
              <a:gd name="T0" fmla="*/ 2104 w 7372"/>
              <a:gd name="T1" fmla="*/ 820 h 1679"/>
              <a:gd name="T2" fmla="*/ 2179 w 7372"/>
              <a:gd name="T3" fmla="*/ 587 h 1679"/>
              <a:gd name="T4" fmla="*/ 2249 w 7372"/>
              <a:gd name="T5" fmla="*/ 1095 h 1679"/>
              <a:gd name="T6" fmla="*/ 2917 w 7372"/>
              <a:gd name="T7" fmla="*/ 1119 h 1679"/>
              <a:gd name="T8" fmla="*/ 2611 w 7372"/>
              <a:gd name="T9" fmla="*/ 813 h 1679"/>
              <a:gd name="T10" fmla="*/ 2689 w 7372"/>
              <a:gd name="T11" fmla="*/ 1151 h 1679"/>
              <a:gd name="T12" fmla="*/ 2917 w 7372"/>
              <a:gd name="T13" fmla="*/ 1119 h 1679"/>
              <a:gd name="T14" fmla="*/ 2824 w 7372"/>
              <a:gd name="T15" fmla="*/ 1056 h 1679"/>
              <a:gd name="T16" fmla="*/ 3011 w 7372"/>
              <a:gd name="T17" fmla="*/ 722 h 1679"/>
              <a:gd name="T18" fmla="*/ 3193 w 7372"/>
              <a:gd name="T19" fmla="*/ 761 h 1679"/>
              <a:gd name="T20" fmla="*/ 3364 w 7372"/>
              <a:gd name="T21" fmla="*/ 849 h 1679"/>
              <a:gd name="T22" fmla="*/ 3556 w 7372"/>
              <a:gd name="T23" fmla="*/ 737 h 1679"/>
              <a:gd name="T24" fmla="*/ 3482 w 7372"/>
              <a:gd name="T25" fmla="*/ 1142 h 1679"/>
              <a:gd name="T26" fmla="*/ 3800 w 7372"/>
              <a:gd name="T27" fmla="*/ 1139 h 1679"/>
              <a:gd name="T28" fmla="*/ 4308 w 7372"/>
              <a:gd name="T29" fmla="*/ 1151 h 1679"/>
              <a:gd name="T30" fmla="*/ 4441 w 7372"/>
              <a:gd name="T31" fmla="*/ 926 h 1679"/>
              <a:gd name="T32" fmla="*/ 4576 w 7372"/>
              <a:gd name="T33" fmla="*/ 744 h 1679"/>
              <a:gd name="T34" fmla="*/ 4667 w 7372"/>
              <a:gd name="T35" fmla="*/ 1139 h 1679"/>
              <a:gd name="T36" fmla="*/ 4789 w 7372"/>
              <a:gd name="T37" fmla="*/ 745 h 1679"/>
              <a:gd name="T38" fmla="*/ 4813 w 7372"/>
              <a:gd name="T39" fmla="*/ 524 h 1679"/>
              <a:gd name="T40" fmla="*/ 5116 w 7372"/>
              <a:gd name="T41" fmla="*/ 539 h 1679"/>
              <a:gd name="T42" fmla="*/ 5227 w 7372"/>
              <a:gd name="T43" fmla="*/ 849 h 1679"/>
              <a:gd name="T44" fmla="*/ 5225 w 7372"/>
              <a:gd name="T45" fmla="*/ 805 h 1679"/>
              <a:gd name="T46" fmla="*/ 5950 w 7372"/>
              <a:gd name="T47" fmla="*/ 725 h 1679"/>
              <a:gd name="T48" fmla="*/ 5673 w 7372"/>
              <a:gd name="T49" fmla="*/ 725 h 1679"/>
              <a:gd name="T50" fmla="*/ 5907 w 7372"/>
              <a:gd name="T51" fmla="*/ 1142 h 1679"/>
              <a:gd name="T52" fmla="*/ 6237 w 7372"/>
              <a:gd name="T53" fmla="*/ 898 h 1679"/>
              <a:gd name="T54" fmla="*/ 6088 w 7372"/>
              <a:gd name="T55" fmla="*/ 842 h 1679"/>
              <a:gd name="T56" fmla="*/ 6190 w 7372"/>
              <a:gd name="T57" fmla="*/ 1151 h 1679"/>
              <a:gd name="T58" fmla="*/ 6643 w 7372"/>
              <a:gd name="T59" fmla="*/ 803 h 1679"/>
              <a:gd name="T60" fmla="*/ 6547 w 7372"/>
              <a:gd name="T61" fmla="*/ 1119 h 1679"/>
              <a:gd name="T62" fmla="*/ 6846 w 7372"/>
              <a:gd name="T63" fmla="*/ 524 h 1679"/>
              <a:gd name="T64" fmla="*/ 6804 w 7372"/>
              <a:gd name="T65" fmla="*/ 722 h 1679"/>
              <a:gd name="T66" fmla="*/ 6885 w 7372"/>
              <a:gd name="T67" fmla="*/ 722 h 1679"/>
              <a:gd name="T68" fmla="*/ 7176 w 7372"/>
              <a:gd name="T69" fmla="*/ 714 h 1679"/>
              <a:gd name="T70" fmla="*/ 7257 w 7372"/>
              <a:gd name="T71" fmla="*/ 868 h 1679"/>
              <a:gd name="T72" fmla="*/ 7261 w 7372"/>
              <a:gd name="T73" fmla="*/ 1114 h 1679"/>
              <a:gd name="T74" fmla="*/ 7076 w 7372"/>
              <a:gd name="T75" fmla="*/ 1029 h 1679"/>
              <a:gd name="T76" fmla="*/ 839 w 7372"/>
              <a:gd name="T77" fmla="*/ 1679 h 1679"/>
              <a:gd name="T78" fmla="*/ 1614 w 7372"/>
              <a:gd name="T79" fmla="*/ 840 h 1679"/>
              <a:gd name="T80" fmla="*/ 1074 w 7372"/>
              <a:gd name="T81" fmla="*/ 642 h 1679"/>
              <a:gd name="T82" fmla="*/ 1194 w 7372"/>
              <a:gd name="T83" fmla="*/ 362 h 1679"/>
              <a:gd name="T84" fmla="*/ 839 w 7372"/>
              <a:gd name="T85" fmla="*/ 524 h 1679"/>
              <a:gd name="T86" fmla="*/ 485 w 7372"/>
              <a:gd name="T87" fmla="*/ 362 h 1679"/>
              <a:gd name="T88" fmla="*/ 605 w 7372"/>
              <a:gd name="T89" fmla="*/ 642 h 1679"/>
              <a:gd name="T90" fmla="*/ 184 w 7372"/>
              <a:gd name="T91" fmla="*/ 738 h 1679"/>
              <a:gd name="T92" fmla="*/ 471 w 7372"/>
              <a:gd name="T93" fmla="*/ 898 h 1679"/>
              <a:gd name="T94" fmla="*/ 574 w 7372"/>
              <a:gd name="T95" fmla="*/ 1050 h 1679"/>
              <a:gd name="T96" fmla="*/ 368 w 7372"/>
              <a:gd name="T97" fmla="*/ 1180 h 1679"/>
              <a:gd name="T98" fmla="*/ 511 w 7372"/>
              <a:gd name="T99" fmla="*/ 1261 h 1679"/>
              <a:gd name="T100" fmla="*/ 636 w 7372"/>
              <a:gd name="T101" fmla="*/ 1078 h 1679"/>
              <a:gd name="T102" fmla="*/ 619 w 7372"/>
              <a:gd name="T103" fmla="*/ 1332 h 1679"/>
              <a:gd name="T104" fmla="*/ 792 w 7372"/>
              <a:gd name="T105" fmla="*/ 1423 h 1679"/>
              <a:gd name="T106" fmla="*/ 976 w 7372"/>
              <a:gd name="T107" fmla="*/ 1381 h 1679"/>
              <a:gd name="T108" fmla="*/ 931 w 7372"/>
              <a:gd name="T109" fmla="*/ 1043 h 1679"/>
              <a:gd name="T110" fmla="*/ 1157 w 7372"/>
              <a:gd name="T111" fmla="*/ 1169 h 1679"/>
              <a:gd name="T112" fmla="*/ 1269 w 7372"/>
              <a:gd name="T113" fmla="*/ 1176 h 1679"/>
              <a:gd name="T114" fmla="*/ 1265 w 7372"/>
              <a:gd name="T115" fmla="*/ 1098 h 1679"/>
              <a:gd name="T116" fmla="*/ 1018 w 7372"/>
              <a:gd name="T117" fmla="*/ 872 h 1679"/>
              <a:gd name="T118" fmla="*/ 1370 w 7372"/>
              <a:gd name="T119" fmla="*/ 1087 h 1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72" h="1679">
                <a:moveTo>
                  <a:pt x="2337" y="814"/>
                </a:moveTo>
                <a:cubicBezTo>
                  <a:pt x="2422" y="785"/>
                  <a:pt x="2470" y="743"/>
                  <a:pt x="2470" y="667"/>
                </a:cubicBezTo>
                <a:cubicBezTo>
                  <a:pt x="2470" y="561"/>
                  <a:pt x="2377" y="539"/>
                  <a:pt x="2259" y="539"/>
                </a:cubicBezTo>
                <a:cubicBezTo>
                  <a:pt x="2244" y="539"/>
                  <a:pt x="2205" y="541"/>
                  <a:pt x="2182" y="541"/>
                </a:cubicBezTo>
                <a:cubicBezTo>
                  <a:pt x="2169" y="541"/>
                  <a:pt x="2118" y="540"/>
                  <a:pt x="2098" y="539"/>
                </a:cubicBezTo>
                <a:cubicBezTo>
                  <a:pt x="2103" y="584"/>
                  <a:pt x="2104" y="726"/>
                  <a:pt x="2104" y="820"/>
                </a:cubicBezTo>
                <a:cubicBezTo>
                  <a:pt x="2104" y="924"/>
                  <a:pt x="2103" y="1050"/>
                  <a:pt x="2098" y="1142"/>
                </a:cubicBezTo>
                <a:cubicBezTo>
                  <a:pt x="2109" y="1141"/>
                  <a:pt x="2137" y="1139"/>
                  <a:pt x="2147" y="1139"/>
                </a:cubicBezTo>
                <a:cubicBezTo>
                  <a:pt x="2172" y="1139"/>
                  <a:pt x="2222" y="1142"/>
                  <a:pt x="2253" y="1142"/>
                </a:cubicBezTo>
                <a:cubicBezTo>
                  <a:pt x="2385" y="1142"/>
                  <a:pt x="2489" y="1087"/>
                  <a:pt x="2489" y="965"/>
                </a:cubicBezTo>
                <a:cubicBezTo>
                  <a:pt x="2489" y="894"/>
                  <a:pt x="2456" y="839"/>
                  <a:pt x="2337" y="814"/>
                </a:cubicBezTo>
                <a:close/>
                <a:moveTo>
                  <a:pt x="2179" y="587"/>
                </a:moveTo>
                <a:cubicBezTo>
                  <a:pt x="2196" y="586"/>
                  <a:pt x="2229" y="585"/>
                  <a:pt x="2249" y="585"/>
                </a:cubicBezTo>
                <a:cubicBezTo>
                  <a:pt x="2324" y="585"/>
                  <a:pt x="2385" y="613"/>
                  <a:pt x="2385" y="684"/>
                </a:cubicBezTo>
                <a:cubicBezTo>
                  <a:pt x="2385" y="760"/>
                  <a:pt x="2315" y="798"/>
                  <a:pt x="2223" y="798"/>
                </a:cubicBezTo>
                <a:cubicBezTo>
                  <a:pt x="2203" y="798"/>
                  <a:pt x="2188" y="798"/>
                  <a:pt x="2179" y="797"/>
                </a:cubicBezTo>
                <a:lnTo>
                  <a:pt x="2179" y="587"/>
                </a:lnTo>
                <a:close/>
                <a:moveTo>
                  <a:pt x="2249" y="1095"/>
                </a:moveTo>
                <a:cubicBezTo>
                  <a:pt x="2228" y="1095"/>
                  <a:pt x="2197" y="1095"/>
                  <a:pt x="2179" y="1094"/>
                </a:cubicBezTo>
                <a:cubicBezTo>
                  <a:pt x="2179" y="842"/>
                  <a:pt x="2179" y="842"/>
                  <a:pt x="2179" y="842"/>
                </a:cubicBezTo>
                <a:cubicBezTo>
                  <a:pt x="2202" y="842"/>
                  <a:pt x="2202" y="842"/>
                  <a:pt x="2202" y="842"/>
                </a:cubicBezTo>
                <a:cubicBezTo>
                  <a:pt x="2364" y="842"/>
                  <a:pt x="2405" y="890"/>
                  <a:pt x="2405" y="964"/>
                </a:cubicBezTo>
                <a:cubicBezTo>
                  <a:pt x="2405" y="1060"/>
                  <a:pt x="2334" y="1095"/>
                  <a:pt x="2249" y="1095"/>
                </a:cubicBezTo>
                <a:close/>
                <a:moveTo>
                  <a:pt x="2917" y="1119"/>
                </a:moveTo>
                <a:cubicBezTo>
                  <a:pt x="2900" y="1119"/>
                  <a:pt x="2891" y="1114"/>
                  <a:pt x="2891" y="1066"/>
                </a:cubicBezTo>
                <a:cubicBezTo>
                  <a:pt x="2891" y="866"/>
                  <a:pt x="2891" y="866"/>
                  <a:pt x="2891" y="866"/>
                </a:cubicBezTo>
                <a:cubicBezTo>
                  <a:pt x="2891" y="758"/>
                  <a:pt x="2830" y="714"/>
                  <a:pt x="2743" y="714"/>
                </a:cubicBezTo>
                <a:cubicBezTo>
                  <a:pt x="2693" y="714"/>
                  <a:pt x="2649" y="728"/>
                  <a:pt x="2601" y="764"/>
                </a:cubicBezTo>
                <a:cubicBezTo>
                  <a:pt x="2601" y="813"/>
                  <a:pt x="2601" y="813"/>
                  <a:pt x="2601" y="813"/>
                </a:cubicBezTo>
                <a:cubicBezTo>
                  <a:pt x="2611" y="813"/>
                  <a:pt x="2611" y="813"/>
                  <a:pt x="2611" y="813"/>
                </a:cubicBezTo>
                <a:cubicBezTo>
                  <a:pt x="2634" y="764"/>
                  <a:pt x="2674" y="746"/>
                  <a:pt x="2723" y="746"/>
                </a:cubicBezTo>
                <a:cubicBezTo>
                  <a:pt x="2786" y="746"/>
                  <a:pt x="2824" y="778"/>
                  <a:pt x="2824" y="868"/>
                </a:cubicBezTo>
                <a:cubicBezTo>
                  <a:pt x="2824" y="889"/>
                  <a:pt x="2809" y="897"/>
                  <a:pt x="2781" y="902"/>
                </a:cubicBezTo>
                <a:cubicBezTo>
                  <a:pt x="2681" y="920"/>
                  <a:pt x="2681" y="920"/>
                  <a:pt x="2681" y="920"/>
                </a:cubicBezTo>
                <a:cubicBezTo>
                  <a:pt x="2615" y="932"/>
                  <a:pt x="2565" y="967"/>
                  <a:pt x="2565" y="1041"/>
                </a:cubicBezTo>
                <a:cubicBezTo>
                  <a:pt x="2565" y="1111"/>
                  <a:pt x="2614" y="1151"/>
                  <a:pt x="2689" y="1151"/>
                </a:cubicBezTo>
                <a:cubicBezTo>
                  <a:pt x="2730" y="1151"/>
                  <a:pt x="2779" y="1132"/>
                  <a:pt x="2824" y="1096"/>
                </a:cubicBezTo>
                <a:cubicBezTo>
                  <a:pt x="2829" y="1114"/>
                  <a:pt x="2829" y="1114"/>
                  <a:pt x="2829" y="1114"/>
                </a:cubicBezTo>
                <a:cubicBezTo>
                  <a:pt x="2835" y="1139"/>
                  <a:pt x="2853" y="1151"/>
                  <a:pt x="2880" y="1151"/>
                </a:cubicBezTo>
                <a:cubicBezTo>
                  <a:pt x="2889" y="1151"/>
                  <a:pt x="2907" y="1149"/>
                  <a:pt x="2940" y="1138"/>
                </a:cubicBezTo>
                <a:cubicBezTo>
                  <a:pt x="2935" y="1117"/>
                  <a:pt x="2935" y="1117"/>
                  <a:pt x="2935" y="1117"/>
                </a:cubicBezTo>
                <a:cubicBezTo>
                  <a:pt x="2930" y="1118"/>
                  <a:pt x="2923" y="1119"/>
                  <a:pt x="2917" y="1119"/>
                </a:cubicBezTo>
                <a:close/>
                <a:moveTo>
                  <a:pt x="2824" y="1056"/>
                </a:moveTo>
                <a:cubicBezTo>
                  <a:pt x="2790" y="1091"/>
                  <a:pt x="2757" y="1103"/>
                  <a:pt x="2724" y="1103"/>
                </a:cubicBezTo>
                <a:cubicBezTo>
                  <a:pt x="2670" y="1103"/>
                  <a:pt x="2644" y="1077"/>
                  <a:pt x="2644" y="1029"/>
                </a:cubicBezTo>
                <a:cubicBezTo>
                  <a:pt x="2644" y="966"/>
                  <a:pt x="2710" y="945"/>
                  <a:pt x="2770" y="936"/>
                </a:cubicBezTo>
                <a:cubicBezTo>
                  <a:pt x="2824" y="928"/>
                  <a:pt x="2824" y="928"/>
                  <a:pt x="2824" y="928"/>
                </a:cubicBezTo>
                <a:lnTo>
                  <a:pt x="2824" y="1056"/>
                </a:lnTo>
                <a:close/>
                <a:moveTo>
                  <a:pt x="3364" y="849"/>
                </a:moveTo>
                <a:cubicBezTo>
                  <a:pt x="3364" y="764"/>
                  <a:pt x="3301" y="714"/>
                  <a:pt x="3221" y="714"/>
                </a:cubicBezTo>
                <a:cubicBezTo>
                  <a:pt x="3168" y="714"/>
                  <a:pt x="3115" y="737"/>
                  <a:pt x="3088" y="787"/>
                </a:cubicBezTo>
                <a:cubicBezTo>
                  <a:pt x="3088" y="772"/>
                  <a:pt x="3091" y="736"/>
                  <a:pt x="3092" y="722"/>
                </a:cubicBezTo>
                <a:cubicBezTo>
                  <a:pt x="3080" y="723"/>
                  <a:pt x="3062" y="725"/>
                  <a:pt x="3053" y="725"/>
                </a:cubicBezTo>
                <a:cubicBezTo>
                  <a:pt x="3043" y="725"/>
                  <a:pt x="3025" y="723"/>
                  <a:pt x="3011" y="722"/>
                </a:cubicBezTo>
                <a:cubicBezTo>
                  <a:pt x="3018" y="784"/>
                  <a:pt x="3018" y="890"/>
                  <a:pt x="3018" y="932"/>
                </a:cubicBezTo>
                <a:cubicBezTo>
                  <a:pt x="3018" y="967"/>
                  <a:pt x="3018" y="1079"/>
                  <a:pt x="3011" y="1142"/>
                </a:cubicBezTo>
                <a:cubicBezTo>
                  <a:pt x="3023" y="1140"/>
                  <a:pt x="3040" y="1139"/>
                  <a:pt x="3054" y="1139"/>
                </a:cubicBezTo>
                <a:cubicBezTo>
                  <a:pt x="3067" y="1139"/>
                  <a:pt x="3080" y="1140"/>
                  <a:pt x="3092" y="1142"/>
                </a:cubicBezTo>
                <a:cubicBezTo>
                  <a:pt x="3086" y="1079"/>
                  <a:pt x="3085" y="958"/>
                  <a:pt x="3085" y="943"/>
                </a:cubicBezTo>
                <a:cubicBezTo>
                  <a:pt x="3085" y="864"/>
                  <a:pt x="3091" y="761"/>
                  <a:pt x="3193" y="761"/>
                </a:cubicBezTo>
                <a:cubicBezTo>
                  <a:pt x="3257" y="761"/>
                  <a:pt x="3295" y="805"/>
                  <a:pt x="3295" y="932"/>
                </a:cubicBezTo>
                <a:cubicBezTo>
                  <a:pt x="3295" y="967"/>
                  <a:pt x="3295" y="1079"/>
                  <a:pt x="3288" y="1142"/>
                </a:cubicBezTo>
                <a:cubicBezTo>
                  <a:pt x="3300" y="1140"/>
                  <a:pt x="3317" y="1139"/>
                  <a:pt x="3331" y="1139"/>
                </a:cubicBezTo>
                <a:cubicBezTo>
                  <a:pt x="3344" y="1139"/>
                  <a:pt x="3357" y="1140"/>
                  <a:pt x="3369" y="1142"/>
                </a:cubicBezTo>
                <a:cubicBezTo>
                  <a:pt x="3363" y="1079"/>
                  <a:pt x="3362" y="967"/>
                  <a:pt x="3362" y="932"/>
                </a:cubicBezTo>
                <a:cubicBezTo>
                  <a:pt x="3362" y="905"/>
                  <a:pt x="3364" y="870"/>
                  <a:pt x="3364" y="849"/>
                </a:cubicBezTo>
                <a:close/>
                <a:moveTo>
                  <a:pt x="3831" y="722"/>
                </a:moveTo>
                <a:cubicBezTo>
                  <a:pt x="3819" y="723"/>
                  <a:pt x="3799" y="725"/>
                  <a:pt x="3791" y="725"/>
                </a:cubicBezTo>
                <a:cubicBezTo>
                  <a:pt x="3781" y="725"/>
                  <a:pt x="3762" y="723"/>
                  <a:pt x="3750" y="722"/>
                </a:cubicBezTo>
                <a:cubicBezTo>
                  <a:pt x="3737" y="745"/>
                  <a:pt x="3597" y="905"/>
                  <a:pt x="3569" y="905"/>
                </a:cubicBezTo>
                <a:cubicBezTo>
                  <a:pt x="3556" y="905"/>
                  <a:pt x="3556" y="905"/>
                  <a:pt x="3556" y="905"/>
                </a:cubicBezTo>
                <a:cubicBezTo>
                  <a:pt x="3556" y="737"/>
                  <a:pt x="3556" y="737"/>
                  <a:pt x="3556" y="737"/>
                </a:cubicBezTo>
                <a:cubicBezTo>
                  <a:pt x="3556" y="672"/>
                  <a:pt x="3557" y="551"/>
                  <a:pt x="3563" y="488"/>
                </a:cubicBezTo>
                <a:cubicBezTo>
                  <a:pt x="3551" y="489"/>
                  <a:pt x="3533" y="491"/>
                  <a:pt x="3524" y="491"/>
                </a:cubicBezTo>
                <a:cubicBezTo>
                  <a:pt x="3514" y="491"/>
                  <a:pt x="3496" y="489"/>
                  <a:pt x="3482" y="488"/>
                </a:cubicBezTo>
                <a:cubicBezTo>
                  <a:pt x="3489" y="551"/>
                  <a:pt x="3490" y="672"/>
                  <a:pt x="3490" y="737"/>
                </a:cubicBezTo>
                <a:cubicBezTo>
                  <a:pt x="3490" y="893"/>
                  <a:pt x="3490" y="893"/>
                  <a:pt x="3490" y="893"/>
                </a:cubicBezTo>
                <a:cubicBezTo>
                  <a:pt x="3490" y="958"/>
                  <a:pt x="3489" y="1079"/>
                  <a:pt x="3482" y="1142"/>
                </a:cubicBezTo>
                <a:cubicBezTo>
                  <a:pt x="3494" y="1140"/>
                  <a:pt x="3511" y="1139"/>
                  <a:pt x="3525" y="1139"/>
                </a:cubicBezTo>
                <a:cubicBezTo>
                  <a:pt x="3538" y="1139"/>
                  <a:pt x="3551" y="1140"/>
                  <a:pt x="3563" y="1142"/>
                </a:cubicBezTo>
                <a:cubicBezTo>
                  <a:pt x="3557" y="1079"/>
                  <a:pt x="3556" y="958"/>
                  <a:pt x="3556" y="927"/>
                </a:cubicBezTo>
                <a:cubicBezTo>
                  <a:pt x="3569" y="927"/>
                  <a:pt x="3569" y="927"/>
                  <a:pt x="3569" y="927"/>
                </a:cubicBezTo>
                <a:cubicBezTo>
                  <a:pt x="3621" y="983"/>
                  <a:pt x="3714" y="1094"/>
                  <a:pt x="3745" y="1142"/>
                </a:cubicBezTo>
                <a:cubicBezTo>
                  <a:pt x="3762" y="1140"/>
                  <a:pt x="3785" y="1139"/>
                  <a:pt x="3800" y="1139"/>
                </a:cubicBezTo>
                <a:cubicBezTo>
                  <a:pt x="3811" y="1139"/>
                  <a:pt x="3827" y="1140"/>
                  <a:pt x="3850" y="1142"/>
                </a:cubicBezTo>
                <a:cubicBezTo>
                  <a:pt x="3790" y="1078"/>
                  <a:pt x="3658" y="929"/>
                  <a:pt x="3633" y="900"/>
                </a:cubicBezTo>
                <a:lnTo>
                  <a:pt x="3831" y="722"/>
                </a:lnTo>
                <a:close/>
                <a:moveTo>
                  <a:pt x="4315" y="714"/>
                </a:moveTo>
                <a:cubicBezTo>
                  <a:pt x="4188" y="714"/>
                  <a:pt x="4100" y="803"/>
                  <a:pt x="4100" y="941"/>
                </a:cubicBezTo>
                <a:cubicBezTo>
                  <a:pt x="4100" y="1057"/>
                  <a:pt x="4180" y="1151"/>
                  <a:pt x="4308" y="1151"/>
                </a:cubicBezTo>
                <a:cubicBezTo>
                  <a:pt x="4438" y="1151"/>
                  <a:pt x="4520" y="1056"/>
                  <a:pt x="4520" y="929"/>
                </a:cubicBezTo>
                <a:cubicBezTo>
                  <a:pt x="4520" y="805"/>
                  <a:pt x="4441" y="714"/>
                  <a:pt x="4315" y="714"/>
                </a:cubicBezTo>
                <a:close/>
                <a:moveTo>
                  <a:pt x="4306" y="1119"/>
                </a:moveTo>
                <a:cubicBezTo>
                  <a:pt x="4218" y="1119"/>
                  <a:pt x="4179" y="1032"/>
                  <a:pt x="4179" y="939"/>
                </a:cubicBezTo>
                <a:cubicBezTo>
                  <a:pt x="4179" y="840"/>
                  <a:pt x="4223" y="746"/>
                  <a:pt x="4313" y="746"/>
                </a:cubicBezTo>
                <a:cubicBezTo>
                  <a:pt x="4406" y="746"/>
                  <a:pt x="4441" y="837"/>
                  <a:pt x="4441" y="926"/>
                </a:cubicBezTo>
                <a:cubicBezTo>
                  <a:pt x="4441" y="1037"/>
                  <a:pt x="4390" y="1119"/>
                  <a:pt x="4306" y="1119"/>
                </a:cubicBezTo>
                <a:close/>
                <a:moveTo>
                  <a:pt x="4793" y="484"/>
                </a:moveTo>
                <a:cubicBezTo>
                  <a:pt x="4724" y="484"/>
                  <a:pt x="4632" y="590"/>
                  <a:pt x="4632" y="725"/>
                </a:cubicBezTo>
                <a:cubicBezTo>
                  <a:pt x="4618" y="725"/>
                  <a:pt x="4618" y="725"/>
                  <a:pt x="4618" y="725"/>
                </a:cubicBezTo>
                <a:cubicBezTo>
                  <a:pt x="4605" y="725"/>
                  <a:pt x="4592" y="724"/>
                  <a:pt x="4574" y="718"/>
                </a:cubicBezTo>
                <a:cubicBezTo>
                  <a:pt x="4575" y="727"/>
                  <a:pt x="4576" y="740"/>
                  <a:pt x="4576" y="744"/>
                </a:cubicBezTo>
                <a:cubicBezTo>
                  <a:pt x="4576" y="748"/>
                  <a:pt x="4575" y="760"/>
                  <a:pt x="4574" y="769"/>
                </a:cubicBezTo>
                <a:cubicBezTo>
                  <a:pt x="4599" y="763"/>
                  <a:pt x="4610" y="762"/>
                  <a:pt x="4618" y="762"/>
                </a:cubicBezTo>
                <a:cubicBezTo>
                  <a:pt x="4632" y="762"/>
                  <a:pt x="4632" y="762"/>
                  <a:pt x="4632" y="762"/>
                </a:cubicBezTo>
                <a:cubicBezTo>
                  <a:pt x="4632" y="893"/>
                  <a:pt x="4632" y="893"/>
                  <a:pt x="4632" y="893"/>
                </a:cubicBezTo>
                <a:cubicBezTo>
                  <a:pt x="4632" y="958"/>
                  <a:pt x="4631" y="1079"/>
                  <a:pt x="4624" y="1142"/>
                </a:cubicBezTo>
                <a:cubicBezTo>
                  <a:pt x="4637" y="1140"/>
                  <a:pt x="4653" y="1139"/>
                  <a:pt x="4667" y="1139"/>
                </a:cubicBezTo>
                <a:cubicBezTo>
                  <a:pt x="4680" y="1139"/>
                  <a:pt x="4693" y="1140"/>
                  <a:pt x="4706" y="1142"/>
                </a:cubicBezTo>
                <a:cubicBezTo>
                  <a:pt x="4699" y="1079"/>
                  <a:pt x="4698" y="958"/>
                  <a:pt x="4698" y="893"/>
                </a:cubicBezTo>
                <a:cubicBezTo>
                  <a:pt x="4698" y="762"/>
                  <a:pt x="4698" y="762"/>
                  <a:pt x="4698" y="762"/>
                </a:cubicBezTo>
                <a:cubicBezTo>
                  <a:pt x="4723" y="762"/>
                  <a:pt x="4723" y="762"/>
                  <a:pt x="4723" y="762"/>
                </a:cubicBezTo>
                <a:cubicBezTo>
                  <a:pt x="4733" y="762"/>
                  <a:pt x="4763" y="764"/>
                  <a:pt x="4791" y="769"/>
                </a:cubicBezTo>
                <a:cubicBezTo>
                  <a:pt x="4790" y="762"/>
                  <a:pt x="4789" y="752"/>
                  <a:pt x="4789" y="745"/>
                </a:cubicBezTo>
                <a:cubicBezTo>
                  <a:pt x="4789" y="738"/>
                  <a:pt x="4790" y="726"/>
                  <a:pt x="4791" y="718"/>
                </a:cubicBezTo>
                <a:cubicBezTo>
                  <a:pt x="4764" y="721"/>
                  <a:pt x="4724" y="725"/>
                  <a:pt x="4700" y="725"/>
                </a:cubicBezTo>
                <a:cubicBezTo>
                  <a:pt x="4694" y="680"/>
                  <a:pt x="4692" y="643"/>
                  <a:pt x="4692" y="624"/>
                </a:cubicBezTo>
                <a:cubicBezTo>
                  <a:pt x="4692" y="575"/>
                  <a:pt x="4717" y="550"/>
                  <a:pt x="4765" y="550"/>
                </a:cubicBezTo>
                <a:cubicBezTo>
                  <a:pt x="4775" y="550"/>
                  <a:pt x="4789" y="553"/>
                  <a:pt x="4816" y="563"/>
                </a:cubicBezTo>
                <a:cubicBezTo>
                  <a:pt x="4815" y="549"/>
                  <a:pt x="4813" y="532"/>
                  <a:pt x="4813" y="524"/>
                </a:cubicBezTo>
                <a:cubicBezTo>
                  <a:pt x="4813" y="517"/>
                  <a:pt x="4815" y="498"/>
                  <a:pt x="4816" y="487"/>
                </a:cubicBezTo>
                <a:cubicBezTo>
                  <a:pt x="4810" y="485"/>
                  <a:pt x="4804" y="484"/>
                  <a:pt x="4793" y="484"/>
                </a:cubicBezTo>
                <a:close/>
                <a:moveTo>
                  <a:pt x="5499" y="676"/>
                </a:moveTo>
                <a:cubicBezTo>
                  <a:pt x="5499" y="585"/>
                  <a:pt x="5431" y="539"/>
                  <a:pt x="5325" y="539"/>
                </a:cubicBezTo>
                <a:cubicBezTo>
                  <a:pt x="5294" y="539"/>
                  <a:pt x="5233" y="541"/>
                  <a:pt x="5211" y="541"/>
                </a:cubicBezTo>
                <a:cubicBezTo>
                  <a:pt x="5191" y="541"/>
                  <a:pt x="5140" y="540"/>
                  <a:pt x="5116" y="539"/>
                </a:cubicBezTo>
                <a:cubicBezTo>
                  <a:pt x="5122" y="584"/>
                  <a:pt x="5123" y="726"/>
                  <a:pt x="5123" y="820"/>
                </a:cubicBezTo>
                <a:cubicBezTo>
                  <a:pt x="5123" y="924"/>
                  <a:pt x="5121" y="1051"/>
                  <a:pt x="5116" y="1142"/>
                </a:cubicBezTo>
                <a:cubicBezTo>
                  <a:pt x="5129" y="1140"/>
                  <a:pt x="5147" y="1139"/>
                  <a:pt x="5162" y="1139"/>
                </a:cubicBezTo>
                <a:cubicBezTo>
                  <a:pt x="5176" y="1139"/>
                  <a:pt x="5190" y="1140"/>
                  <a:pt x="5204" y="1142"/>
                </a:cubicBezTo>
                <a:cubicBezTo>
                  <a:pt x="5198" y="1051"/>
                  <a:pt x="5197" y="949"/>
                  <a:pt x="5197" y="849"/>
                </a:cubicBezTo>
                <a:cubicBezTo>
                  <a:pt x="5227" y="849"/>
                  <a:pt x="5227" y="849"/>
                  <a:pt x="5227" y="849"/>
                </a:cubicBezTo>
                <a:cubicBezTo>
                  <a:pt x="5295" y="929"/>
                  <a:pt x="5394" y="1056"/>
                  <a:pt x="5453" y="1142"/>
                </a:cubicBezTo>
                <a:cubicBezTo>
                  <a:pt x="5469" y="1140"/>
                  <a:pt x="5489" y="1139"/>
                  <a:pt x="5508" y="1139"/>
                </a:cubicBezTo>
                <a:cubicBezTo>
                  <a:pt x="5525" y="1139"/>
                  <a:pt x="5547" y="1140"/>
                  <a:pt x="5566" y="1142"/>
                </a:cubicBezTo>
                <a:cubicBezTo>
                  <a:pt x="5508" y="1076"/>
                  <a:pt x="5475" y="1037"/>
                  <a:pt x="5321" y="840"/>
                </a:cubicBezTo>
                <a:cubicBezTo>
                  <a:pt x="5440" y="827"/>
                  <a:pt x="5499" y="757"/>
                  <a:pt x="5499" y="676"/>
                </a:cubicBezTo>
                <a:close/>
                <a:moveTo>
                  <a:pt x="5225" y="805"/>
                </a:moveTo>
                <a:cubicBezTo>
                  <a:pt x="5197" y="805"/>
                  <a:pt x="5197" y="805"/>
                  <a:pt x="5197" y="805"/>
                </a:cubicBezTo>
                <a:cubicBezTo>
                  <a:pt x="5197" y="588"/>
                  <a:pt x="5197" y="588"/>
                  <a:pt x="5197" y="588"/>
                </a:cubicBezTo>
                <a:cubicBezTo>
                  <a:pt x="5209" y="586"/>
                  <a:pt x="5237" y="585"/>
                  <a:pt x="5265" y="585"/>
                </a:cubicBezTo>
                <a:cubicBezTo>
                  <a:pt x="5362" y="585"/>
                  <a:pt x="5410" y="623"/>
                  <a:pt x="5410" y="685"/>
                </a:cubicBezTo>
                <a:cubicBezTo>
                  <a:pt x="5410" y="785"/>
                  <a:pt x="5304" y="805"/>
                  <a:pt x="5225" y="805"/>
                </a:cubicBezTo>
                <a:close/>
                <a:moveTo>
                  <a:pt x="5950" y="725"/>
                </a:moveTo>
                <a:cubicBezTo>
                  <a:pt x="5940" y="725"/>
                  <a:pt x="5921" y="723"/>
                  <a:pt x="5907" y="722"/>
                </a:cubicBezTo>
                <a:cubicBezTo>
                  <a:pt x="5914" y="785"/>
                  <a:pt x="5915" y="906"/>
                  <a:pt x="5915" y="921"/>
                </a:cubicBezTo>
                <a:cubicBezTo>
                  <a:pt x="5915" y="1000"/>
                  <a:pt x="5908" y="1104"/>
                  <a:pt x="5807" y="1104"/>
                </a:cubicBezTo>
                <a:cubicBezTo>
                  <a:pt x="5742" y="1104"/>
                  <a:pt x="5704" y="1059"/>
                  <a:pt x="5704" y="932"/>
                </a:cubicBezTo>
                <a:cubicBezTo>
                  <a:pt x="5704" y="897"/>
                  <a:pt x="5705" y="785"/>
                  <a:pt x="5712" y="722"/>
                </a:cubicBezTo>
                <a:cubicBezTo>
                  <a:pt x="5699" y="723"/>
                  <a:pt x="5682" y="725"/>
                  <a:pt x="5673" y="725"/>
                </a:cubicBezTo>
                <a:cubicBezTo>
                  <a:pt x="5663" y="725"/>
                  <a:pt x="5645" y="723"/>
                  <a:pt x="5630" y="722"/>
                </a:cubicBezTo>
                <a:cubicBezTo>
                  <a:pt x="5637" y="785"/>
                  <a:pt x="5638" y="897"/>
                  <a:pt x="5638" y="932"/>
                </a:cubicBezTo>
                <a:cubicBezTo>
                  <a:pt x="5638" y="959"/>
                  <a:pt x="5635" y="994"/>
                  <a:pt x="5635" y="1015"/>
                </a:cubicBezTo>
                <a:cubicBezTo>
                  <a:pt x="5635" y="1100"/>
                  <a:pt x="5698" y="1151"/>
                  <a:pt x="5779" y="1151"/>
                </a:cubicBezTo>
                <a:cubicBezTo>
                  <a:pt x="5831" y="1151"/>
                  <a:pt x="5884" y="1127"/>
                  <a:pt x="5911" y="1077"/>
                </a:cubicBezTo>
                <a:cubicBezTo>
                  <a:pt x="5911" y="1092"/>
                  <a:pt x="5909" y="1128"/>
                  <a:pt x="5907" y="1142"/>
                </a:cubicBezTo>
                <a:cubicBezTo>
                  <a:pt x="5920" y="1140"/>
                  <a:pt x="5936" y="1139"/>
                  <a:pt x="5950" y="1139"/>
                </a:cubicBezTo>
                <a:cubicBezTo>
                  <a:pt x="5963" y="1139"/>
                  <a:pt x="5976" y="1140"/>
                  <a:pt x="5989" y="1142"/>
                </a:cubicBezTo>
                <a:cubicBezTo>
                  <a:pt x="5982" y="1079"/>
                  <a:pt x="5981" y="967"/>
                  <a:pt x="5981" y="932"/>
                </a:cubicBezTo>
                <a:cubicBezTo>
                  <a:pt x="5981" y="889"/>
                  <a:pt x="5982" y="784"/>
                  <a:pt x="5989" y="722"/>
                </a:cubicBezTo>
                <a:cubicBezTo>
                  <a:pt x="5976" y="723"/>
                  <a:pt x="5959" y="725"/>
                  <a:pt x="5950" y="725"/>
                </a:cubicBezTo>
                <a:close/>
                <a:moveTo>
                  <a:pt x="6237" y="898"/>
                </a:moveTo>
                <a:cubicBezTo>
                  <a:pt x="6189" y="886"/>
                  <a:pt x="6146" y="866"/>
                  <a:pt x="6146" y="814"/>
                </a:cubicBezTo>
                <a:cubicBezTo>
                  <a:pt x="6146" y="773"/>
                  <a:pt x="6177" y="746"/>
                  <a:pt x="6217" y="746"/>
                </a:cubicBezTo>
                <a:cubicBezTo>
                  <a:pt x="6247" y="746"/>
                  <a:pt x="6277" y="757"/>
                  <a:pt x="6302" y="803"/>
                </a:cubicBezTo>
                <a:cubicBezTo>
                  <a:pt x="6309" y="783"/>
                  <a:pt x="6319" y="759"/>
                  <a:pt x="6327" y="742"/>
                </a:cubicBezTo>
                <a:cubicBezTo>
                  <a:pt x="6299" y="724"/>
                  <a:pt x="6273" y="714"/>
                  <a:pt x="6229" y="714"/>
                </a:cubicBezTo>
                <a:cubicBezTo>
                  <a:pt x="6146" y="714"/>
                  <a:pt x="6088" y="764"/>
                  <a:pt x="6088" y="842"/>
                </a:cubicBezTo>
                <a:cubicBezTo>
                  <a:pt x="6088" y="910"/>
                  <a:pt x="6130" y="942"/>
                  <a:pt x="6194" y="959"/>
                </a:cubicBezTo>
                <a:cubicBezTo>
                  <a:pt x="6247" y="974"/>
                  <a:pt x="6292" y="988"/>
                  <a:pt x="6292" y="1042"/>
                </a:cubicBezTo>
                <a:cubicBezTo>
                  <a:pt x="6292" y="1090"/>
                  <a:pt x="6254" y="1119"/>
                  <a:pt x="6206" y="1119"/>
                </a:cubicBezTo>
                <a:cubicBezTo>
                  <a:pt x="6171" y="1119"/>
                  <a:pt x="6139" y="1108"/>
                  <a:pt x="6107" y="1056"/>
                </a:cubicBezTo>
                <a:cubicBezTo>
                  <a:pt x="6102" y="1073"/>
                  <a:pt x="6090" y="1100"/>
                  <a:pt x="6081" y="1117"/>
                </a:cubicBezTo>
                <a:cubicBezTo>
                  <a:pt x="6111" y="1139"/>
                  <a:pt x="6148" y="1151"/>
                  <a:pt x="6190" y="1151"/>
                </a:cubicBezTo>
                <a:cubicBezTo>
                  <a:pt x="6273" y="1151"/>
                  <a:pt x="6350" y="1090"/>
                  <a:pt x="6350" y="1011"/>
                </a:cubicBezTo>
                <a:cubicBezTo>
                  <a:pt x="6350" y="939"/>
                  <a:pt x="6309" y="916"/>
                  <a:pt x="6237" y="898"/>
                </a:cubicBezTo>
                <a:close/>
                <a:moveTo>
                  <a:pt x="6578" y="898"/>
                </a:moveTo>
                <a:cubicBezTo>
                  <a:pt x="6530" y="886"/>
                  <a:pt x="6487" y="866"/>
                  <a:pt x="6487" y="814"/>
                </a:cubicBezTo>
                <a:cubicBezTo>
                  <a:pt x="6487" y="773"/>
                  <a:pt x="6518" y="746"/>
                  <a:pt x="6558" y="746"/>
                </a:cubicBezTo>
                <a:cubicBezTo>
                  <a:pt x="6588" y="746"/>
                  <a:pt x="6617" y="757"/>
                  <a:pt x="6643" y="803"/>
                </a:cubicBezTo>
                <a:cubicBezTo>
                  <a:pt x="6650" y="783"/>
                  <a:pt x="6660" y="759"/>
                  <a:pt x="6668" y="742"/>
                </a:cubicBezTo>
                <a:cubicBezTo>
                  <a:pt x="6640" y="724"/>
                  <a:pt x="6614" y="714"/>
                  <a:pt x="6570" y="714"/>
                </a:cubicBezTo>
                <a:cubicBezTo>
                  <a:pt x="6486" y="714"/>
                  <a:pt x="6429" y="764"/>
                  <a:pt x="6429" y="842"/>
                </a:cubicBezTo>
                <a:cubicBezTo>
                  <a:pt x="6429" y="910"/>
                  <a:pt x="6471" y="942"/>
                  <a:pt x="6535" y="959"/>
                </a:cubicBezTo>
                <a:cubicBezTo>
                  <a:pt x="6588" y="974"/>
                  <a:pt x="6633" y="988"/>
                  <a:pt x="6633" y="1042"/>
                </a:cubicBezTo>
                <a:cubicBezTo>
                  <a:pt x="6633" y="1090"/>
                  <a:pt x="6595" y="1119"/>
                  <a:pt x="6547" y="1119"/>
                </a:cubicBezTo>
                <a:cubicBezTo>
                  <a:pt x="6512" y="1119"/>
                  <a:pt x="6480" y="1108"/>
                  <a:pt x="6448" y="1056"/>
                </a:cubicBezTo>
                <a:cubicBezTo>
                  <a:pt x="6442" y="1073"/>
                  <a:pt x="6431" y="1100"/>
                  <a:pt x="6422" y="1117"/>
                </a:cubicBezTo>
                <a:cubicBezTo>
                  <a:pt x="6452" y="1139"/>
                  <a:pt x="6489" y="1151"/>
                  <a:pt x="6531" y="1151"/>
                </a:cubicBezTo>
                <a:cubicBezTo>
                  <a:pt x="6614" y="1151"/>
                  <a:pt x="6691" y="1090"/>
                  <a:pt x="6691" y="1011"/>
                </a:cubicBezTo>
                <a:cubicBezTo>
                  <a:pt x="6691" y="939"/>
                  <a:pt x="6650" y="916"/>
                  <a:pt x="6578" y="898"/>
                </a:cubicBezTo>
                <a:close/>
                <a:moveTo>
                  <a:pt x="6846" y="524"/>
                </a:moveTo>
                <a:cubicBezTo>
                  <a:pt x="6820" y="524"/>
                  <a:pt x="6801" y="543"/>
                  <a:pt x="6801" y="568"/>
                </a:cubicBezTo>
                <a:cubicBezTo>
                  <a:pt x="6801" y="594"/>
                  <a:pt x="6818" y="613"/>
                  <a:pt x="6846" y="613"/>
                </a:cubicBezTo>
                <a:cubicBezTo>
                  <a:pt x="6875" y="613"/>
                  <a:pt x="6891" y="594"/>
                  <a:pt x="6891" y="568"/>
                </a:cubicBezTo>
                <a:cubicBezTo>
                  <a:pt x="6891" y="538"/>
                  <a:pt x="6874" y="524"/>
                  <a:pt x="6846" y="524"/>
                </a:cubicBezTo>
                <a:close/>
                <a:moveTo>
                  <a:pt x="6846" y="725"/>
                </a:moveTo>
                <a:cubicBezTo>
                  <a:pt x="6836" y="725"/>
                  <a:pt x="6818" y="723"/>
                  <a:pt x="6804" y="722"/>
                </a:cubicBezTo>
                <a:cubicBezTo>
                  <a:pt x="6811" y="784"/>
                  <a:pt x="6811" y="890"/>
                  <a:pt x="6811" y="932"/>
                </a:cubicBezTo>
                <a:cubicBezTo>
                  <a:pt x="6811" y="967"/>
                  <a:pt x="6811" y="1079"/>
                  <a:pt x="6804" y="1142"/>
                </a:cubicBezTo>
                <a:cubicBezTo>
                  <a:pt x="6816" y="1140"/>
                  <a:pt x="6833" y="1139"/>
                  <a:pt x="6847" y="1139"/>
                </a:cubicBezTo>
                <a:cubicBezTo>
                  <a:pt x="6860" y="1139"/>
                  <a:pt x="6873" y="1140"/>
                  <a:pt x="6885" y="1142"/>
                </a:cubicBezTo>
                <a:cubicBezTo>
                  <a:pt x="6879" y="1079"/>
                  <a:pt x="6878" y="967"/>
                  <a:pt x="6878" y="932"/>
                </a:cubicBezTo>
                <a:cubicBezTo>
                  <a:pt x="6878" y="889"/>
                  <a:pt x="6879" y="784"/>
                  <a:pt x="6885" y="722"/>
                </a:cubicBezTo>
                <a:cubicBezTo>
                  <a:pt x="6873" y="723"/>
                  <a:pt x="6855" y="725"/>
                  <a:pt x="6846" y="725"/>
                </a:cubicBezTo>
                <a:close/>
                <a:moveTo>
                  <a:pt x="7367" y="1117"/>
                </a:moveTo>
                <a:cubicBezTo>
                  <a:pt x="7362" y="1118"/>
                  <a:pt x="7356" y="1119"/>
                  <a:pt x="7350" y="1119"/>
                </a:cubicBezTo>
                <a:cubicBezTo>
                  <a:pt x="7332" y="1119"/>
                  <a:pt x="7323" y="1114"/>
                  <a:pt x="7323" y="1066"/>
                </a:cubicBezTo>
                <a:cubicBezTo>
                  <a:pt x="7323" y="866"/>
                  <a:pt x="7323" y="866"/>
                  <a:pt x="7323" y="866"/>
                </a:cubicBezTo>
                <a:cubicBezTo>
                  <a:pt x="7323" y="758"/>
                  <a:pt x="7263" y="714"/>
                  <a:pt x="7176" y="714"/>
                </a:cubicBezTo>
                <a:cubicBezTo>
                  <a:pt x="7126" y="714"/>
                  <a:pt x="7081" y="728"/>
                  <a:pt x="7034" y="764"/>
                </a:cubicBezTo>
                <a:cubicBezTo>
                  <a:pt x="7034" y="764"/>
                  <a:pt x="7034" y="764"/>
                  <a:pt x="7034" y="764"/>
                </a:cubicBezTo>
                <a:cubicBezTo>
                  <a:pt x="7034" y="813"/>
                  <a:pt x="7034" y="813"/>
                  <a:pt x="7034" y="813"/>
                </a:cubicBezTo>
                <a:cubicBezTo>
                  <a:pt x="7044" y="813"/>
                  <a:pt x="7044" y="813"/>
                  <a:pt x="7044" y="813"/>
                </a:cubicBezTo>
                <a:cubicBezTo>
                  <a:pt x="7066" y="764"/>
                  <a:pt x="7107" y="746"/>
                  <a:pt x="7156" y="746"/>
                </a:cubicBezTo>
                <a:cubicBezTo>
                  <a:pt x="7219" y="746"/>
                  <a:pt x="7257" y="778"/>
                  <a:pt x="7257" y="868"/>
                </a:cubicBezTo>
                <a:cubicBezTo>
                  <a:pt x="7257" y="889"/>
                  <a:pt x="7242" y="897"/>
                  <a:pt x="7214" y="902"/>
                </a:cubicBezTo>
                <a:cubicBezTo>
                  <a:pt x="7113" y="920"/>
                  <a:pt x="7113" y="920"/>
                  <a:pt x="7113" y="920"/>
                </a:cubicBezTo>
                <a:cubicBezTo>
                  <a:pt x="7048" y="932"/>
                  <a:pt x="6997" y="967"/>
                  <a:pt x="6997" y="1041"/>
                </a:cubicBezTo>
                <a:cubicBezTo>
                  <a:pt x="6997" y="1111"/>
                  <a:pt x="7046" y="1151"/>
                  <a:pt x="7122" y="1151"/>
                </a:cubicBezTo>
                <a:cubicBezTo>
                  <a:pt x="7162" y="1151"/>
                  <a:pt x="7211" y="1132"/>
                  <a:pt x="7256" y="1096"/>
                </a:cubicBezTo>
                <a:cubicBezTo>
                  <a:pt x="7261" y="1114"/>
                  <a:pt x="7261" y="1114"/>
                  <a:pt x="7261" y="1114"/>
                </a:cubicBezTo>
                <a:cubicBezTo>
                  <a:pt x="7268" y="1139"/>
                  <a:pt x="7285" y="1151"/>
                  <a:pt x="7312" y="1151"/>
                </a:cubicBezTo>
                <a:cubicBezTo>
                  <a:pt x="7322" y="1151"/>
                  <a:pt x="7340" y="1149"/>
                  <a:pt x="7372" y="1138"/>
                </a:cubicBezTo>
                <a:lnTo>
                  <a:pt x="7367" y="1117"/>
                </a:lnTo>
                <a:close/>
                <a:moveTo>
                  <a:pt x="7257" y="1056"/>
                </a:moveTo>
                <a:cubicBezTo>
                  <a:pt x="7223" y="1091"/>
                  <a:pt x="7190" y="1103"/>
                  <a:pt x="7157" y="1103"/>
                </a:cubicBezTo>
                <a:cubicBezTo>
                  <a:pt x="7103" y="1103"/>
                  <a:pt x="7076" y="1077"/>
                  <a:pt x="7076" y="1029"/>
                </a:cubicBezTo>
                <a:cubicBezTo>
                  <a:pt x="7076" y="966"/>
                  <a:pt x="7142" y="945"/>
                  <a:pt x="7202" y="936"/>
                </a:cubicBezTo>
                <a:cubicBezTo>
                  <a:pt x="7257" y="928"/>
                  <a:pt x="7257" y="928"/>
                  <a:pt x="7257" y="928"/>
                </a:cubicBezTo>
                <a:lnTo>
                  <a:pt x="7257" y="1056"/>
                </a:lnTo>
                <a:close/>
                <a:moveTo>
                  <a:pt x="839" y="0"/>
                </a:moveTo>
                <a:cubicBezTo>
                  <a:pt x="376" y="0"/>
                  <a:pt x="0" y="376"/>
                  <a:pt x="0" y="840"/>
                </a:cubicBezTo>
                <a:cubicBezTo>
                  <a:pt x="0" y="1303"/>
                  <a:pt x="376" y="1679"/>
                  <a:pt x="839" y="1679"/>
                </a:cubicBezTo>
                <a:cubicBezTo>
                  <a:pt x="1303" y="1679"/>
                  <a:pt x="1679" y="1303"/>
                  <a:pt x="1679" y="840"/>
                </a:cubicBezTo>
                <a:cubicBezTo>
                  <a:pt x="1679" y="376"/>
                  <a:pt x="1303" y="0"/>
                  <a:pt x="839" y="0"/>
                </a:cubicBezTo>
                <a:close/>
                <a:moveTo>
                  <a:pt x="839" y="1614"/>
                </a:moveTo>
                <a:cubicBezTo>
                  <a:pt x="412" y="1614"/>
                  <a:pt x="65" y="1267"/>
                  <a:pt x="65" y="840"/>
                </a:cubicBezTo>
                <a:cubicBezTo>
                  <a:pt x="65" y="412"/>
                  <a:pt x="412" y="65"/>
                  <a:pt x="839" y="65"/>
                </a:cubicBezTo>
                <a:cubicBezTo>
                  <a:pt x="1268" y="65"/>
                  <a:pt x="1614" y="412"/>
                  <a:pt x="1614" y="840"/>
                </a:cubicBezTo>
                <a:cubicBezTo>
                  <a:pt x="1614" y="1267"/>
                  <a:pt x="1268" y="1614"/>
                  <a:pt x="839" y="1614"/>
                </a:cubicBezTo>
                <a:close/>
                <a:moveTo>
                  <a:pt x="1177" y="438"/>
                </a:moveTo>
                <a:cubicBezTo>
                  <a:pt x="1138" y="466"/>
                  <a:pt x="1120" y="515"/>
                  <a:pt x="1142" y="569"/>
                </a:cubicBezTo>
                <a:cubicBezTo>
                  <a:pt x="1143" y="571"/>
                  <a:pt x="1143" y="573"/>
                  <a:pt x="1144" y="575"/>
                </a:cubicBezTo>
                <a:cubicBezTo>
                  <a:pt x="1152" y="588"/>
                  <a:pt x="1149" y="599"/>
                  <a:pt x="1139" y="609"/>
                </a:cubicBezTo>
                <a:cubicBezTo>
                  <a:pt x="1121" y="627"/>
                  <a:pt x="1100" y="639"/>
                  <a:pt x="1074" y="642"/>
                </a:cubicBezTo>
                <a:cubicBezTo>
                  <a:pt x="1058" y="644"/>
                  <a:pt x="1045" y="637"/>
                  <a:pt x="1034" y="626"/>
                </a:cubicBezTo>
                <a:cubicBezTo>
                  <a:pt x="1010" y="601"/>
                  <a:pt x="993" y="571"/>
                  <a:pt x="987" y="536"/>
                </a:cubicBezTo>
                <a:cubicBezTo>
                  <a:pt x="977" y="470"/>
                  <a:pt x="993" y="437"/>
                  <a:pt x="994" y="435"/>
                </a:cubicBezTo>
                <a:cubicBezTo>
                  <a:pt x="1012" y="400"/>
                  <a:pt x="1050" y="374"/>
                  <a:pt x="1093" y="370"/>
                </a:cubicBezTo>
                <a:cubicBezTo>
                  <a:pt x="1113" y="333"/>
                  <a:pt x="1171" y="347"/>
                  <a:pt x="1171" y="347"/>
                </a:cubicBezTo>
                <a:cubicBezTo>
                  <a:pt x="1185" y="351"/>
                  <a:pt x="1190" y="355"/>
                  <a:pt x="1194" y="362"/>
                </a:cubicBezTo>
                <a:cubicBezTo>
                  <a:pt x="1194" y="362"/>
                  <a:pt x="1219" y="323"/>
                  <a:pt x="1195" y="308"/>
                </a:cubicBezTo>
                <a:cubicBezTo>
                  <a:pt x="1171" y="293"/>
                  <a:pt x="1118" y="286"/>
                  <a:pt x="1118" y="286"/>
                </a:cubicBezTo>
                <a:cubicBezTo>
                  <a:pt x="1118" y="261"/>
                  <a:pt x="1077" y="242"/>
                  <a:pt x="1003" y="255"/>
                </a:cubicBezTo>
                <a:cubicBezTo>
                  <a:pt x="912" y="271"/>
                  <a:pt x="893" y="236"/>
                  <a:pt x="893" y="236"/>
                </a:cubicBezTo>
                <a:cubicBezTo>
                  <a:pt x="889" y="279"/>
                  <a:pt x="922" y="302"/>
                  <a:pt x="933" y="308"/>
                </a:cubicBezTo>
                <a:cubicBezTo>
                  <a:pt x="899" y="345"/>
                  <a:pt x="851" y="419"/>
                  <a:pt x="839" y="524"/>
                </a:cubicBezTo>
                <a:cubicBezTo>
                  <a:pt x="828" y="419"/>
                  <a:pt x="780" y="345"/>
                  <a:pt x="746" y="308"/>
                </a:cubicBezTo>
                <a:cubicBezTo>
                  <a:pt x="757" y="302"/>
                  <a:pt x="790" y="279"/>
                  <a:pt x="786" y="236"/>
                </a:cubicBezTo>
                <a:cubicBezTo>
                  <a:pt x="786" y="236"/>
                  <a:pt x="767" y="271"/>
                  <a:pt x="676" y="255"/>
                </a:cubicBezTo>
                <a:cubicBezTo>
                  <a:pt x="602" y="242"/>
                  <a:pt x="561" y="261"/>
                  <a:pt x="561" y="286"/>
                </a:cubicBezTo>
                <a:cubicBezTo>
                  <a:pt x="561" y="286"/>
                  <a:pt x="508" y="293"/>
                  <a:pt x="484" y="308"/>
                </a:cubicBezTo>
                <a:cubicBezTo>
                  <a:pt x="460" y="323"/>
                  <a:pt x="485" y="362"/>
                  <a:pt x="485" y="362"/>
                </a:cubicBezTo>
                <a:cubicBezTo>
                  <a:pt x="489" y="355"/>
                  <a:pt x="494" y="351"/>
                  <a:pt x="508" y="347"/>
                </a:cubicBezTo>
                <a:cubicBezTo>
                  <a:pt x="508" y="347"/>
                  <a:pt x="566" y="333"/>
                  <a:pt x="586" y="370"/>
                </a:cubicBezTo>
                <a:cubicBezTo>
                  <a:pt x="629" y="374"/>
                  <a:pt x="667" y="400"/>
                  <a:pt x="685" y="435"/>
                </a:cubicBezTo>
                <a:cubicBezTo>
                  <a:pt x="686" y="437"/>
                  <a:pt x="703" y="470"/>
                  <a:pt x="692" y="536"/>
                </a:cubicBezTo>
                <a:cubicBezTo>
                  <a:pt x="686" y="571"/>
                  <a:pt x="669" y="601"/>
                  <a:pt x="645" y="626"/>
                </a:cubicBezTo>
                <a:cubicBezTo>
                  <a:pt x="634" y="637"/>
                  <a:pt x="621" y="644"/>
                  <a:pt x="605" y="642"/>
                </a:cubicBezTo>
                <a:cubicBezTo>
                  <a:pt x="579" y="639"/>
                  <a:pt x="558" y="627"/>
                  <a:pt x="540" y="609"/>
                </a:cubicBezTo>
                <a:cubicBezTo>
                  <a:pt x="530" y="599"/>
                  <a:pt x="527" y="588"/>
                  <a:pt x="535" y="575"/>
                </a:cubicBezTo>
                <a:cubicBezTo>
                  <a:pt x="536" y="573"/>
                  <a:pt x="536" y="571"/>
                  <a:pt x="537" y="569"/>
                </a:cubicBezTo>
                <a:cubicBezTo>
                  <a:pt x="559" y="515"/>
                  <a:pt x="541" y="466"/>
                  <a:pt x="502" y="438"/>
                </a:cubicBezTo>
                <a:cubicBezTo>
                  <a:pt x="474" y="417"/>
                  <a:pt x="442" y="414"/>
                  <a:pt x="409" y="419"/>
                </a:cubicBezTo>
                <a:cubicBezTo>
                  <a:pt x="191" y="450"/>
                  <a:pt x="184" y="670"/>
                  <a:pt x="184" y="738"/>
                </a:cubicBezTo>
                <a:cubicBezTo>
                  <a:pt x="184" y="930"/>
                  <a:pt x="181" y="1066"/>
                  <a:pt x="179" y="1092"/>
                </a:cubicBezTo>
                <a:cubicBezTo>
                  <a:pt x="177" y="1132"/>
                  <a:pt x="163" y="1140"/>
                  <a:pt x="155" y="1147"/>
                </a:cubicBezTo>
                <a:cubicBezTo>
                  <a:pt x="168" y="1156"/>
                  <a:pt x="282" y="1121"/>
                  <a:pt x="309" y="1087"/>
                </a:cubicBezTo>
                <a:cubicBezTo>
                  <a:pt x="311" y="1085"/>
                  <a:pt x="315" y="1084"/>
                  <a:pt x="317" y="1083"/>
                </a:cubicBezTo>
                <a:cubicBezTo>
                  <a:pt x="385" y="1067"/>
                  <a:pt x="385" y="997"/>
                  <a:pt x="386" y="975"/>
                </a:cubicBezTo>
                <a:cubicBezTo>
                  <a:pt x="443" y="975"/>
                  <a:pt x="465" y="914"/>
                  <a:pt x="471" y="898"/>
                </a:cubicBezTo>
                <a:cubicBezTo>
                  <a:pt x="476" y="884"/>
                  <a:pt x="479" y="868"/>
                  <a:pt x="481" y="853"/>
                </a:cubicBezTo>
                <a:cubicBezTo>
                  <a:pt x="481" y="883"/>
                  <a:pt x="525" y="909"/>
                  <a:pt x="573" y="861"/>
                </a:cubicBezTo>
                <a:cubicBezTo>
                  <a:pt x="573" y="910"/>
                  <a:pt x="631" y="902"/>
                  <a:pt x="661" y="872"/>
                </a:cubicBezTo>
                <a:cubicBezTo>
                  <a:pt x="663" y="882"/>
                  <a:pt x="679" y="908"/>
                  <a:pt x="679" y="908"/>
                </a:cubicBezTo>
                <a:cubicBezTo>
                  <a:pt x="646" y="914"/>
                  <a:pt x="631" y="921"/>
                  <a:pt x="615" y="935"/>
                </a:cubicBezTo>
                <a:cubicBezTo>
                  <a:pt x="578" y="968"/>
                  <a:pt x="574" y="1022"/>
                  <a:pt x="574" y="1050"/>
                </a:cubicBezTo>
                <a:cubicBezTo>
                  <a:pt x="574" y="1050"/>
                  <a:pt x="523" y="1100"/>
                  <a:pt x="502" y="1118"/>
                </a:cubicBezTo>
                <a:cubicBezTo>
                  <a:pt x="496" y="1124"/>
                  <a:pt x="490" y="1129"/>
                  <a:pt x="483" y="1134"/>
                </a:cubicBezTo>
                <a:cubicBezTo>
                  <a:pt x="431" y="1075"/>
                  <a:pt x="413" y="1098"/>
                  <a:pt x="414" y="1098"/>
                </a:cubicBezTo>
                <a:cubicBezTo>
                  <a:pt x="375" y="1083"/>
                  <a:pt x="353" y="1110"/>
                  <a:pt x="362" y="1124"/>
                </a:cubicBezTo>
                <a:cubicBezTo>
                  <a:pt x="371" y="1114"/>
                  <a:pt x="386" y="1117"/>
                  <a:pt x="394" y="1125"/>
                </a:cubicBezTo>
                <a:cubicBezTo>
                  <a:pt x="342" y="1134"/>
                  <a:pt x="354" y="1172"/>
                  <a:pt x="368" y="1180"/>
                </a:cubicBezTo>
                <a:cubicBezTo>
                  <a:pt x="368" y="1169"/>
                  <a:pt x="372" y="1157"/>
                  <a:pt x="388" y="1156"/>
                </a:cubicBezTo>
                <a:cubicBezTo>
                  <a:pt x="387" y="1173"/>
                  <a:pt x="399" y="1176"/>
                  <a:pt x="410" y="1176"/>
                </a:cubicBezTo>
                <a:cubicBezTo>
                  <a:pt x="436" y="1177"/>
                  <a:pt x="479" y="1179"/>
                  <a:pt x="492" y="1191"/>
                </a:cubicBezTo>
                <a:cubicBezTo>
                  <a:pt x="500" y="1199"/>
                  <a:pt x="496" y="1220"/>
                  <a:pt x="504" y="1228"/>
                </a:cubicBezTo>
                <a:cubicBezTo>
                  <a:pt x="511" y="1234"/>
                  <a:pt x="518" y="1233"/>
                  <a:pt x="522" y="1233"/>
                </a:cubicBezTo>
                <a:cubicBezTo>
                  <a:pt x="523" y="1241"/>
                  <a:pt x="521" y="1250"/>
                  <a:pt x="511" y="1261"/>
                </a:cubicBezTo>
                <a:cubicBezTo>
                  <a:pt x="548" y="1264"/>
                  <a:pt x="577" y="1230"/>
                  <a:pt x="558" y="1213"/>
                </a:cubicBezTo>
                <a:cubicBezTo>
                  <a:pt x="550" y="1205"/>
                  <a:pt x="524" y="1180"/>
                  <a:pt x="522" y="1169"/>
                </a:cubicBezTo>
                <a:cubicBezTo>
                  <a:pt x="521" y="1158"/>
                  <a:pt x="533" y="1145"/>
                  <a:pt x="541" y="1137"/>
                </a:cubicBezTo>
                <a:cubicBezTo>
                  <a:pt x="560" y="1121"/>
                  <a:pt x="579" y="1107"/>
                  <a:pt x="598" y="1092"/>
                </a:cubicBezTo>
                <a:cubicBezTo>
                  <a:pt x="604" y="1087"/>
                  <a:pt x="611" y="1083"/>
                  <a:pt x="617" y="1080"/>
                </a:cubicBezTo>
                <a:cubicBezTo>
                  <a:pt x="622" y="1077"/>
                  <a:pt x="630" y="1076"/>
                  <a:pt x="636" y="1078"/>
                </a:cubicBezTo>
                <a:cubicBezTo>
                  <a:pt x="651" y="1082"/>
                  <a:pt x="651" y="1082"/>
                  <a:pt x="654" y="1079"/>
                </a:cubicBezTo>
                <a:cubicBezTo>
                  <a:pt x="668" y="1070"/>
                  <a:pt x="694" y="1049"/>
                  <a:pt x="748" y="1043"/>
                </a:cubicBezTo>
                <a:cubicBezTo>
                  <a:pt x="744" y="1045"/>
                  <a:pt x="742" y="1048"/>
                  <a:pt x="740" y="1050"/>
                </a:cubicBezTo>
                <a:cubicBezTo>
                  <a:pt x="737" y="1054"/>
                  <a:pt x="735" y="1059"/>
                  <a:pt x="732" y="1066"/>
                </a:cubicBezTo>
                <a:cubicBezTo>
                  <a:pt x="728" y="1073"/>
                  <a:pt x="725" y="1081"/>
                  <a:pt x="722" y="1088"/>
                </a:cubicBezTo>
                <a:cubicBezTo>
                  <a:pt x="688" y="1170"/>
                  <a:pt x="653" y="1250"/>
                  <a:pt x="619" y="1332"/>
                </a:cubicBezTo>
                <a:cubicBezTo>
                  <a:pt x="608" y="1359"/>
                  <a:pt x="618" y="1383"/>
                  <a:pt x="646" y="1396"/>
                </a:cubicBezTo>
                <a:cubicBezTo>
                  <a:pt x="666" y="1406"/>
                  <a:pt x="689" y="1401"/>
                  <a:pt x="703" y="1381"/>
                </a:cubicBezTo>
                <a:cubicBezTo>
                  <a:pt x="699" y="1394"/>
                  <a:pt x="697" y="1406"/>
                  <a:pt x="703" y="1417"/>
                </a:cubicBezTo>
                <a:cubicBezTo>
                  <a:pt x="708" y="1429"/>
                  <a:pt x="717" y="1437"/>
                  <a:pt x="728" y="1442"/>
                </a:cubicBezTo>
                <a:cubicBezTo>
                  <a:pt x="740" y="1446"/>
                  <a:pt x="753" y="1448"/>
                  <a:pt x="765" y="1446"/>
                </a:cubicBezTo>
                <a:cubicBezTo>
                  <a:pt x="777" y="1443"/>
                  <a:pt x="785" y="1435"/>
                  <a:pt x="792" y="1423"/>
                </a:cubicBezTo>
                <a:cubicBezTo>
                  <a:pt x="793" y="1450"/>
                  <a:pt x="810" y="1469"/>
                  <a:pt x="839" y="1469"/>
                </a:cubicBezTo>
                <a:cubicBezTo>
                  <a:pt x="869" y="1469"/>
                  <a:pt x="886" y="1450"/>
                  <a:pt x="887" y="1423"/>
                </a:cubicBezTo>
                <a:cubicBezTo>
                  <a:pt x="894" y="1435"/>
                  <a:pt x="902" y="1443"/>
                  <a:pt x="914" y="1446"/>
                </a:cubicBezTo>
                <a:cubicBezTo>
                  <a:pt x="926" y="1448"/>
                  <a:pt x="939" y="1446"/>
                  <a:pt x="951" y="1442"/>
                </a:cubicBezTo>
                <a:cubicBezTo>
                  <a:pt x="962" y="1437"/>
                  <a:pt x="971" y="1429"/>
                  <a:pt x="976" y="1417"/>
                </a:cubicBezTo>
                <a:cubicBezTo>
                  <a:pt x="982" y="1406"/>
                  <a:pt x="980" y="1394"/>
                  <a:pt x="976" y="1381"/>
                </a:cubicBezTo>
                <a:cubicBezTo>
                  <a:pt x="990" y="1401"/>
                  <a:pt x="1013" y="1406"/>
                  <a:pt x="1033" y="1396"/>
                </a:cubicBezTo>
                <a:cubicBezTo>
                  <a:pt x="1061" y="1383"/>
                  <a:pt x="1071" y="1359"/>
                  <a:pt x="1060" y="1332"/>
                </a:cubicBezTo>
                <a:cubicBezTo>
                  <a:pt x="1025" y="1250"/>
                  <a:pt x="991" y="1170"/>
                  <a:pt x="957" y="1088"/>
                </a:cubicBezTo>
                <a:cubicBezTo>
                  <a:pt x="953" y="1081"/>
                  <a:pt x="951" y="1073"/>
                  <a:pt x="947" y="1066"/>
                </a:cubicBezTo>
                <a:cubicBezTo>
                  <a:pt x="944" y="1059"/>
                  <a:pt x="942" y="1054"/>
                  <a:pt x="939" y="1050"/>
                </a:cubicBezTo>
                <a:cubicBezTo>
                  <a:pt x="937" y="1048"/>
                  <a:pt x="935" y="1045"/>
                  <a:pt x="931" y="1043"/>
                </a:cubicBezTo>
                <a:cubicBezTo>
                  <a:pt x="985" y="1049"/>
                  <a:pt x="1011" y="1070"/>
                  <a:pt x="1025" y="1079"/>
                </a:cubicBezTo>
                <a:cubicBezTo>
                  <a:pt x="1028" y="1082"/>
                  <a:pt x="1028" y="1082"/>
                  <a:pt x="1043" y="1078"/>
                </a:cubicBezTo>
                <a:cubicBezTo>
                  <a:pt x="1049" y="1076"/>
                  <a:pt x="1057" y="1077"/>
                  <a:pt x="1062" y="1080"/>
                </a:cubicBezTo>
                <a:cubicBezTo>
                  <a:pt x="1068" y="1083"/>
                  <a:pt x="1075" y="1087"/>
                  <a:pt x="1081" y="1092"/>
                </a:cubicBezTo>
                <a:cubicBezTo>
                  <a:pt x="1100" y="1107"/>
                  <a:pt x="1119" y="1121"/>
                  <a:pt x="1138" y="1137"/>
                </a:cubicBezTo>
                <a:cubicBezTo>
                  <a:pt x="1146" y="1145"/>
                  <a:pt x="1158" y="1158"/>
                  <a:pt x="1157" y="1169"/>
                </a:cubicBezTo>
                <a:cubicBezTo>
                  <a:pt x="1155" y="1180"/>
                  <a:pt x="1129" y="1205"/>
                  <a:pt x="1121" y="1213"/>
                </a:cubicBezTo>
                <a:cubicBezTo>
                  <a:pt x="1102" y="1230"/>
                  <a:pt x="1131" y="1264"/>
                  <a:pt x="1168" y="1261"/>
                </a:cubicBezTo>
                <a:cubicBezTo>
                  <a:pt x="1158" y="1250"/>
                  <a:pt x="1156" y="1241"/>
                  <a:pt x="1157" y="1233"/>
                </a:cubicBezTo>
                <a:cubicBezTo>
                  <a:pt x="1161" y="1233"/>
                  <a:pt x="1168" y="1234"/>
                  <a:pt x="1175" y="1228"/>
                </a:cubicBezTo>
                <a:cubicBezTo>
                  <a:pt x="1183" y="1220"/>
                  <a:pt x="1179" y="1199"/>
                  <a:pt x="1187" y="1191"/>
                </a:cubicBezTo>
                <a:cubicBezTo>
                  <a:pt x="1200" y="1179"/>
                  <a:pt x="1243" y="1177"/>
                  <a:pt x="1269" y="1176"/>
                </a:cubicBezTo>
                <a:cubicBezTo>
                  <a:pt x="1280" y="1176"/>
                  <a:pt x="1292" y="1173"/>
                  <a:pt x="1291" y="1156"/>
                </a:cubicBezTo>
                <a:cubicBezTo>
                  <a:pt x="1307" y="1157"/>
                  <a:pt x="1311" y="1169"/>
                  <a:pt x="1311" y="1180"/>
                </a:cubicBezTo>
                <a:cubicBezTo>
                  <a:pt x="1325" y="1172"/>
                  <a:pt x="1337" y="1134"/>
                  <a:pt x="1285" y="1125"/>
                </a:cubicBezTo>
                <a:cubicBezTo>
                  <a:pt x="1285" y="1125"/>
                  <a:pt x="1285" y="1125"/>
                  <a:pt x="1285" y="1125"/>
                </a:cubicBezTo>
                <a:cubicBezTo>
                  <a:pt x="1293" y="1117"/>
                  <a:pt x="1308" y="1114"/>
                  <a:pt x="1317" y="1124"/>
                </a:cubicBezTo>
                <a:cubicBezTo>
                  <a:pt x="1326" y="1110"/>
                  <a:pt x="1304" y="1083"/>
                  <a:pt x="1265" y="1098"/>
                </a:cubicBezTo>
                <a:cubicBezTo>
                  <a:pt x="1266" y="1098"/>
                  <a:pt x="1248" y="1075"/>
                  <a:pt x="1196" y="1134"/>
                </a:cubicBezTo>
                <a:cubicBezTo>
                  <a:pt x="1189" y="1129"/>
                  <a:pt x="1183" y="1124"/>
                  <a:pt x="1177" y="1118"/>
                </a:cubicBezTo>
                <a:cubicBezTo>
                  <a:pt x="1156" y="1100"/>
                  <a:pt x="1105" y="1050"/>
                  <a:pt x="1105" y="1050"/>
                </a:cubicBezTo>
                <a:cubicBezTo>
                  <a:pt x="1105" y="1022"/>
                  <a:pt x="1101" y="968"/>
                  <a:pt x="1064" y="935"/>
                </a:cubicBezTo>
                <a:cubicBezTo>
                  <a:pt x="1048" y="921"/>
                  <a:pt x="1033" y="914"/>
                  <a:pt x="1000" y="908"/>
                </a:cubicBezTo>
                <a:cubicBezTo>
                  <a:pt x="1000" y="908"/>
                  <a:pt x="1016" y="882"/>
                  <a:pt x="1018" y="872"/>
                </a:cubicBezTo>
                <a:cubicBezTo>
                  <a:pt x="1048" y="901"/>
                  <a:pt x="1106" y="910"/>
                  <a:pt x="1106" y="861"/>
                </a:cubicBezTo>
                <a:cubicBezTo>
                  <a:pt x="1154" y="909"/>
                  <a:pt x="1198" y="883"/>
                  <a:pt x="1198" y="853"/>
                </a:cubicBezTo>
                <a:cubicBezTo>
                  <a:pt x="1200" y="868"/>
                  <a:pt x="1203" y="884"/>
                  <a:pt x="1208" y="898"/>
                </a:cubicBezTo>
                <a:cubicBezTo>
                  <a:pt x="1214" y="914"/>
                  <a:pt x="1236" y="975"/>
                  <a:pt x="1293" y="975"/>
                </a:cubicBezTo>
                <a:cubicBezTo>
                  <a:pt x="1294" y="997"/>
                  <a:pt x="1294" y="1067"/>
                  <a:pt x="1362" y="1083"/>
                </a:cubicBezTo>
                <a:cubicBezTo>
                  <a:pt x="1364" y="1084"/>
                  <a:pt x="1368" y="1085"/>
                  <a:pt x="1370" y="1087"/>
                </a:cubicBezTo>
                <a:cubicBezTo>
                  <a:pt x="1397" y="1121"/>
                  <a:pt x="1511" y="1156"/>
                  <a:pt x="1524" y="1147"/>
                </a:cubicBezTo>
                <a:cubicBezTo>
                  <a:pt x="1516" y="1141"/>
                  <a:pt x="1502" y="1132"/>
                  <a:pt x="1500" y="1092"/>
                </a:cubicBezTo>
                <a:cubicBezTo>
                  <a:pt x="1498" y="1066"/>
                  <a:pt x="1495" y="930"/>
                  <a:pt x="1495" y="738"/>
                </a:cubicBezTo>
                <a:cubicBezTo>
                  <a:pt x="1495" y="670"/>
                  <a:pt x="1488" y="450"/>
                  <a:pt x="1270" y="419"/>
                </a:cubicBezTo>
                <a:cubicBezTo>
                  <a:pt x="1237" y="414"/>
                  <a:pt x="1205" y="417"/>
                  <a:pt x="1177" y="4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25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Инверсный слайд ">
    <p:bg>
      <p:bgPr>
        <a:gradFill>
          <a:gsLst>
            <a:gs pos="100000">
              <a:srgbClr val="00BBEE"/>
            </a:gs>
            <a:gs pos="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_number"/>
          <p:cNvSpPr/>
          <p:nvPr userDrawn="1"/>
        </p:nvSpPr>
        <p:spPr>
          <a:xfrm>
            <a:off x="11014073" y="431801"/>
            <a:ext cx="744539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A99AE-6A35-4C1E-8082-A4A87B5CA521}" type="slidenum">
              <a:rPr lang="ru-RU" sz="1600" b="0" kern="1200" noProof="0" smtClean="0">
                <a:solidFill>
                  <a:schemeClr val="bg1"/>
                </a:solidFill>
                <a:latin typeface="CB_Stem" panose="020B0503020203020204" charset="-52"/>
                <a:ea typeface="+mn-ea"/>
                <a:cs typeface="CB_Stem" panose="020B0503020203020204" charset="-52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ru-RU" sz="1600" b="0" kern="1200" noProof="0" dirty="0">
              <a:solidFill>
                <a:schemeClr val="bg1"/>
              </a:solidFill>
              <a:latin typeface="CB_Stem" panose="020B0503020203020204" charset="-52"/>
              <a:ea typeface="+mn-ea"/>
              <a:cs typeface="CB_Stem" panose="020B0503020203020204" charset="-52"/>
            </a:endParaRPr>
          </a:p>
        </p:txBody>
      </p:sp>
      <p:cxnSp>
        <p:nvCxnSpPr>
          <p:cNvPr id="4" name="Line">
            <a:extLst>
              <a:ext uri="{FF2B5EF4-FFF2-40B4-BE49-F238E27FC236}">
                <a16:creationId xmlns:a16="http://schemas.microsoft.com/office/drawing/2014/main" id="{80C1A66E-447C-497E-B791-484EC723AC3C}"/>
              </a:ext>
            </a:extLst>
          </p:cNvPr>
          <p:cNvCxnSpPr/>
          <p:nvPr userDrawn="1"/>
        </p:nvCxnSpPr>
        <p:spPr>
          <a:xfrm>
            <a:off x="433388" y="863600"/>
            <a:ext cx="11325223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lor_panel">
            <a:extLst>
              <a:ext uri="{FF2B5EF4-FFF2-40B4-BE49-F238E27FC236}">
                <a16:creationId xmlns:a16="http://schemas.microsoft.com/office/drawing/2014/main" id="{1BB638A1-8B90-6F42-8335-C64CBC05CD5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38892703"/>
              </p:ext>
            </p:extLst>
          </p:nvPr>
        </p:nvGraphicFramePr>
        <p:xfrm>
          <a:off x="-1381" y="-292100"/>
          <a:ext cx="12191994" cy="243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8192746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61749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3012070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78345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68905656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9795146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97415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3468281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9699578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304192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48183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03870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106831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8278591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6444855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8057628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567714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7959019"/>
                    </a:ext>
                  </a:extLst>
                </a:gridCol>
              </a:tblGrid>
              <a:tr h="243706">
                <a:tc>
                  <a:txBody>
                    <a:bodyPr/>
                    <a:lstStyle/>
                    <a:p>
                      <a:pPr algn="ctr"/>
                      <a:r>
                        <a:rPr lang="en-US" sz="700" b="0" i="0" dirty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0 136 187</a:t>
                      </a:r>
                      <a:endParaRPr lang="ru-RU" sz="700" b="0" i="0" dirty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8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0 187 238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B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255 187 68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BB4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255 204 136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112 170 112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A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183 212 183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7D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219 234 219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204 68 136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44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229 161 195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5A1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242 208 225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D0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68 51 119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33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161 153 187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199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208 204 221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CC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238 17 51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11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255 90 90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127 127 127 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191 191 191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232 23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512913"/>
                  </a:ext>
                </a:extLst>
              </a:tr>
            </a:tbl>
          </a:graphicData>
        </a:graphic>
      </p:graphicFrame>
      <p:sp>
        <p:nvSpPr>
          <p:cNvPr id="7" name="Logo_CB_RU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238400" cy="310461"/>
          </a:xfrm>
          <a:custGeom>
            <a:avLst/>
            <a:gdLst>
              <a:gd name="T0" fmla="*/ 623 w 4989"/>
              <a:gd name="T1" fmla="*/ 0 h 1247"/>
              <a:gd name="T2" fmla="*/ 960 w 4989"/>
              <a:gd name="T3" fmla="*/ 724 h 1247"/>
              <a:gd name="T4" fmla="*/ 742 w 4989"/>
              <a:gd name="T5" fmla="*/ 674 h 1247"/>
              <a:gd name="T6" fmla="*/ 940 w 4989"/>
              <a:gd name="T7" fmla="*/ 816 h 1247"/>
              <a:gd name="T8" fmla="*/ 959 w 4989"/>
              <a:gd name="T9" fmla="*/ 859 h 1247"/>
              <a:gd name="T10" fmla="*/ 868 w 4989"/>
              <a:gd name="T11" fmla="*/ 936 h 1247"/>
              <a:gd name="T12" fmla="*/ 789 w 4989"/>
              <a:gd name="T13" fmla="*/ 802 h 1247"/>
              <a:gd name="T14" fmla="*/ 703 w 4989"/>
              <a:gd name="T15" fmla="*/ 792 h 1247"/>
              <a:gd name="T16" fmla="*/ 725 w 4989"/>
              <a:gd name="T17" fmla="*/ 1053 h 1247"/>
              <a:gd name="T18" fmla="*/ 588 w 4989"/>
              <a:gd name="T19" fmla="*/ 1057 h 1247"/>
              <a:gd name="T20" fmla="*/ 479 w 4989"/>
              <a:gd name="T21" fmla="*/ 1037 h 1247"/>
              <a:gd name="T22" fmla="*/ 555 w 4989"/>
              <a:gd name="T23" fmla="*/ 775 h 1247"/>
              <a:gd name="T24" fmla="*/ 402 w 4989"/>
              <a:gd name="T25" fmla="*/ 845 h 1247"/>
              <a:gd name="T26" fmla="*/ 374 w 4989"/>
              <a:gd name="T27" fmla="*/ 912 h 1247"/>
              <a:gd name="T28" fmla="*/ 293 w 4989"/>
              <a:gd name="T29" fmla="*/ 836 h 1247"/>
              <a:gd name="T30" fmla="*/ 373 w 4989"/>
              <a:gd name="T31" fmla="*/ 831 h 1247"/>
              <a:gd name="T32" fmla="*/ 425 w 4989"/>
              <a:gd name="T33" fmla="*/ 639 h 1247"/>
              <a:gd name="T34" fmla="*/ 229 w 4989"/>
              <a:gd name="T35" fmla="*/ 807 h 1247"/>
              <a:gd name="T36" fmla="*/ 373 w 4989"/>
              <a:gd name="T37" fmla="*/ 325 h 1247"/>
              <a:gd name="T38" fmla="*/ 479 w 4989"/>
              <a:gd name="T39" fmla="*/ 465 h 1247"/>
              <a:gd name="T40" fmla="*/ 360 w 4989"/>
              <a:gd name="T41" fmla="*/ 269 h 1247"/>
              <a:gd name="T42" fmla="*/ 554 w 4989"/>
              <a:gd name="T43" fmla="*/ 228 h 1247"/>
              <a:gd name="T44" fmla="*/ 830 w 4989"/>
              <a:gd name="T45" fmla="*/ 213 h 1247"/>
              <a:gd name="T46" fmla="*/ 738 w 4989"/>
              <a:gd name="T47" fmla="*/ 323 h 1247"/>
              <a:gd name="T48" fmla="*/ 850 w 4989"/>
              <a:gd name="T49" fmla="*/ 427 h 1247"/>
              <a:gd name="T50" fmla="*/ 1114 w 4989"/>
              <a:gd name="T51" fmla="*/ 811 h 1247"/>
              <a:gd name="T52" fmla="*/ 1919 w 4989"/>
              <a:gd name="T53" fmla="*/ 573 h 1247"/>
              <a:gd name="T54" fmla="*/ 2053 w 4989"/>
              <a:gd name="T55" fmla="*/ 671 h 1247"/>
              <a:gd name="T56" fmla="*/ 2088 w 4989"/>
              <a:gd name="T57" fmla="*/ 828 h 1247"/>
              <a:gd name="T58" fmla="*/ 2085 w 4989"/>
              <a:gd name="T59" fmla="*/ 785 h 1247"/>
              <a:gd name="T60" fmla="*/ 2085 w 4989"/>
              <a:gd name="T61" fmla="*/ 785 h 1247"/>
              <a:gd name="T62" fmla="*/ 4418 w 4989"/>
              <a:gd name="T63" fmla="*/ 537 h 1247"/>
              <a:gd name="T64" fmla="*/ 4377 w 4989"/>
              <a:gd name="T65" fmla="*/ 847 h 1247"/>
              <a:gd name="T66" fmla="*/ 4611 w 4989"/>
              <a:gd name="T67" fmla="*/ 847 h 1247"/>
              <a:gd name="T68" fmla="*/ 1650 w 4989"/>
              <a:gd name="T69" fmla="*/ 593 h 1247"/>
              <a:gd name="T70" fmla="*/ 1820 w 4989"/>
              <a:gd name="T71" fmla="*/ 422 h 1247"/>
              <a:gd name="T72" fmla="*/ 1558 w 4989"/>
              <a:gd name="T73" fmla="*/ 849 h 1247"/>
              <a:gd name="T74" fmla="*/ 1671 w 4989"/>
              <a:gd name="T75" fmla="*/ 814 h 1247"/>
              <a:gd name="T76" fmla="*/ 3519 w 4989"/>
              <a:gd name="T77" fmla="*/ 531 h 1247"/>
              <a:gd name="T78" fmla="*/ 3513 w 4989"/>
              <a:gd name="T79" fmla="*/ 832 h 1247"/>
              <a:gd name="T80" fmla="*/ 4989 w 4989"/>
              <a:gd name="T81" fmla="*/ 537 h 1247"/>
              <a:gd name="T82" fmla="*/ 4767 w 4989"/>
              <a:gd name="T83" fmla="*/ 537 h 1247"/>
              <a:gd name="T84" fmla="*/ 4727 w 4989"/>
              <a:gd name="T85" fmla="*/ 847 h 1247"/>
              <a:gd name="T86" fmla="*/ 4961 w 4989"/>
              <a:gd name="T87" fmla="*/ 847 h 1247"/>
              <a:gd name="T88" fmla="*/ 3967 w 4989"/>
              <a:gd name="T89" fmla="*/ 604 h 1247"/>
              <a:gd name="T90" fmla="*/ 3875 w 4989"/>
              <a:gd name="T91" fmla="*/ 856 h 1247"/>
              <a:gd name="T92" fmla="*/ 3774 w 4989"/>
              <a:gd name="T93" fmla="*/ 692 h 1247"/>
              <a:gd name="T94" fmla="*/ 3069 w 4989"/>
              <a:gd name="T95" fmla="*/ 609 h 1247"/>
              <a:gd name="T96" fmla="*/ 3125 w 4989"/>
              <a:gd name="T97" fmla="*/ 643 h 1247"/>
              <a:gd name="T98" fmla="*/ 3125 w 4989"/>
              <a:gd name="T99" fmla="*/ 610 h 1247"/>
              <a:gd name="T100" fmla="*/ 4193 w 4989"/>
              <a:gd name="T101" fmla="*/ 555 h 1247"/>
              <a:gd name="T102" fmla="*/ 4027 w 4989"/>
              <a:gd name="T103" fmla="*/ 693 h 1247"/>
              <a:gd name="T104" fmla="*/ 4206 w 4989"/>
              <a:gd name="T105" fmla="*/ 832 h 1247"/>
              <a:gd name="T106" fmla="*/ 2780 w 4989"/>
              <a:gd name="T107" fmla="*/ 537 h 1247"/>
              <a:gd name="T108" fmla="*/ 2581 w 4989"/>
              <a:gd name="T109" fmla="*/ 537 h 1247"/>
              <a:gd name="T110" fmla="*/ 2636 w 4989"/>
              <a:gd name="T111" fmla="*/ 689 h 1247"/>
              <a:gd name="T112" fmla="*/ 2693 w 4989"/>
              <a:gd name="T113" fmla="*/ 669 h 1247"/>
              <a:gd name="T114" fmla="*/ 2364 w 4989"/>
              <a:gd name="T115" fmla="*/ 667 h 1247"/>
              <a:gd name="T116" fmla="*/ 2231 w 4989"/>
              <a:gd name="T117" fmla="*/ 693 h 1247"/>
              <a:gd name="T118" fmla="*/ 2363 w 4989"/>
              <a:gd name="T119" fmla="*/ 695 h 1247"/>
              <a:gd name="T120" fmla="*/ 2491 w 4989"/>
              <a:gd name="T121" fmla="*/ 693 h 1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89" h="1247">
                <a:moveTo>
                  <a:pt x="623" y="0"/>
                </a:moveTo>
                <a:cubicBezTo>
                  <a:pt x="279" y="0"/>
                  <a:pt x="0" y="279"/>
                  <a:pt x="0" y="624"/>
                </a:cubicBezTo>
                <a:cubicBezTo>
                  <a:pt x="0" y="968"/>
                  <a:pt x="279" y="1247"/>
                  <a:pt x="623" y="1247"/>
                </a:cubicBezTo>
                <a:cubicBezTo>
                  <a:pt x="968" y="1247"/>
                  <a:pt x="1247" y="968"/>
                  <a:pt x="1247" y="624"/>
                </a:cubicBezTo>
                <a:cubicBezTo>
                  <a:pt x="1247" y="279"/>
                  <a:pt x="968" y="0"/>
                  <a:pt x="623" y="0"/>
                </a:cubicBezTo>
                <a:close/>
                <a:moveTo>
                  <a:pt x="1114" y="811"/>
                </a:moveTo>
                <a:cubicBezTo>
                  <a:pt x="1115" y="841"/>
                  <a:pt x="1126" y="847"/>
                  <a:pt x="1132" y="852"/>
                </a:cubicBezTo>
                <a:cubicBezTo>
                  <a:pt x="1122" y="859"/>
                  <a:pt x="1038" y="833"/>
                  <a:pt x="1017" y="807"/>
                </a:cubicBezTo>
                <a:cubicBezTo>
                  <a:pt x="1016" y="806"/>
                  <a:pt x="1013" y="805"/>
                  <a:pt x="1011" y="804"/>
                </a:cubicBezTo>
                <a:cubicBezTo>
                  <a:pt x="961" y="793"/>
                  <a:pt x="961" y="740"/>
                  <a:pt x="960" y="724"/>
                </a:cubicBezTo>
                <a:cubicBezTo>
                  <a:pt x="918" y="724"/>
                  <a:pt x="902" y="679"/>
                  <a:pt x="897" y="667"/>
                </a:cubicBezTo>
                <a:cubicBezTo>
                  <a:pt x="894" y="656"/>
                  <a:pt x="891" y="644"/>
                  <a:pt x="890" y="634"/>
                </a:cubicBezTo>
                <a:cubicBezTo>
                  <a:pt x="890" y="656"/>
                  <a:pt x="857" y="675"/>
                  <a:pt x="821" y="639"/>
                </a:cubicBezTo>
                <a:cubicBezTo>
                  <a:pt x="821" y="676"/>
                  <a:pt x="778" y="670"/>
                  <a:pt x="756" y="648"/>
                </a:cubicBezTo>
                <a:cubicBezTo>
                  <a:pt x="754" y="655"/>
                  <a:pt x="742" y="674"/>
                  <a:pt x="742" y="674"/>
                </a:cubicBezTo>
                <a:cubicBezTo>
                  <a:pt x="767" y="679"/>
                  <a:pt x="778" y="684"/>
                  <a:pt x="790" y="694"/>
                </a:cubicBezTo>
                <a:cubicBezTo>
                  <a:pt x="818" y="719"/>
                  <a:pt x="821" y="759"/>
                  <a:pt x="821" y="780"/>
                </a:cubicBezTo>
                <a:cubicBezTo>
                  <a:pt x="821" y="780"/>
                  <a:pt x="859" y="817"/>
                  <a:pt x="874" y="831"/>
                </a:cubicBezTo>
                <a:cubicBezTo>
                  <a:pt x="878" y="835"/>
                  <a:pt x="883" y="838"/>
                  <a:pt x="888" y="842"/>
                </a:cubicBezTo>
                <a:cubicBezTo>
                  <a:pt x="927" y="799"/>
                  <a:pt x="940" y="816"/>
                  <a:pt x="940" y="816"/>
                </a:cubicBezTo>
                <a:cubicBezTo>
                  <a:pt x="969" y="804"/>
                  <a:pt x="984" y="825"/>
                  <a:pt x="978" y="835"/>
                </a:cubicBezTo>
                <a:cubicBezTo>
                  <a:pt x="971" y="828"/>
                  <a:pt x="961" y="830"/>
                  <a:pt x="954" y="836"/>
                </a:cubicBezTo>
                <a:cubicBezTo>
                  <a:pt x="954" y="836"/>
                  <a:pt x="954" y="836"/>
                  <a:pt x="954" y="836"/>
                </a:cubicBezTo>
                <a:cubicBezTo>
                  <a:pt x="993" y="842"/>
                  <a:pt x="984" y="871"/>
                  <a:pt x="973" y="877"/>
                </a:cubicBezTo>
                <a:cubicBezTo>
                  <a:pt x="973" y="868"/>
                  <a:pt x="971" y="859"/>
                  <a:pt x="959" y="859"/>
                </a:cubicBezTo>
                <a:cubicBezTo>
                  <a:pt x="959" y="871"/>
                  <a:pt x="951" y="873"/>
                  <a:pt x="943" y="874"/>
                </a:cubicBezTo>
                <a:cubicBezTo>
                  <a:pt x="923" y="874"/>
                  <a:pt x="891" y="875"/>
                  <a:pt x="881" y="885"/>
                </a:cubicBezTo>
                <a:cubicBezTo>
                  <a:pt x="876" y="890"/>
                  <a:pt x="878" y="906"/>
                  <a:pt x="872" y="912"/>
                </a:cubicBezTo>
                <a:cubicBezTo>
                  <a:pt x="867" y="916"/>
                  <a:pt x="862" y="916"/>
                  <a:pt x="859" y="916"/>
                </a:cubicBezTo>
                <a:cubicBezTo>
                  <a:pt x="858" y="922"/>
                  <a:pt x="860" y="928"/>
                  <a:pt x="868" y="936"/>
                </a:cubicBezTo>
                <a:cubicBezTo>
                  <a:pt x="840" y="939"/>
                  <a:pt x="819" y="914"/>
                  <a:pt x="832" y="901"/>
                </a:cubicBezTo>
                <a:cubicBezTo>
                  <a:pt x="838" y="895"/>
                  <a:pt x="858" y="877"/>
                  <a:pt x="859" y="869"/>
                </a:cubicBezTo>
                <a:cubicBezTo>
                  <a:pt x="860" y="860"/>
                  <a:pt x="851" y="850"/>
                  <a:pt x="845" y="845"/>
                </a:cubicBezTo>
                <a:cubicBezTo>
                  <a:pt x="831" y="833"/>
                  <a:pt x="817" y="822"/>
                  <a:pt x="802" y="811"/>
                </a:cubicBezTo>
                <a:cubicBezTo>
                  <a:pt x="798" y="808"/>
                  <a:pt x="793" y="805"/>
                  <a:pt x="789" y="802"/>
                </a:cubicBezTo>
                <a:cubicBezTo>
                  <a:pt x="785" y="800"/>
                  <a:pt x="779" y="799"/>
                  <a:pt x="774" y="800"/>
                </a:cubicBezTo>
                <a:cubicBezTo>
                  <a:pt x="764" y="804"/>
                  <a:pt x="764" y="804"/>
                  <a:pt x="761" y="802"/>
                </a:cubicBezTo>
                <a:cubicBezTo>
                  <a:pt x="750" y="795"/>
                  <a:pt x="731" y="779"/>
                  <a:pt x="692" y="775"/>
                </a:cubicBezTo>
                <a:cubicBezTo>
                  <a:pt x="694" y="776"/>
                  <a:pt x="696" y="778"/>
                  <a:pt x="698" y="780"/>
                </a:cubicBezTo>
                <a:cubicBezTo>
                  <a:pt x="700" y="783"/>
                  <a:pt x="701" y="787"/>
                  <a:pt x="703" y="792"/>
                </a:cubicBezTo>
                <a:cubicBezTo>
                  <a:pt x="706" y="797"/>
                  <a:pt x="708" y="803"/>
                  <a:pt x="710" y="808"/>
                </a:cubicBezTo>
                <a:cubicBezTo>
                  <a:pt x="736" y="869"/>
                  <a:pt x="761" y="929"/>
                  <a:pt x="787" y="990"/>
                </a:cubicBezTo>
                <a:cubicBezTo>
                  <a:pt x="796" y="1010"/>
                  <a:pt x="788" y="1027"/>
                  <a:pt x="767" y="1037"/>
                </a:cubicBezTo>
                <a:cubicBezTo>
                  <a:pt x="752" y="1044"/>
                  <a:pt x="735" y="1040"/>
                  <a:pt x="725" y="1026"/>
                </a:cubicBezTo>
                <a:cubicBezTo>
                  <a:pt x="728" y="1036"/>
                  <a:pt x="729" y="1044"/>
                  <a:pt x="725" y="1053"/>
                </a:cubicBezTo>
                <a:cubicBezTo>
                  <a:pt x="721" y="1061"/>
                  <a:pt x="714" y="1067"/>
                  <a:pt x="706" y="1071"/>
                </a:cubicBezTo>
                <a:cubicBezTo>
                  <a:pt x="698" y="1074"/>
                  <a:pt x="688" y="1076"/>
                  <a:pt x="679" y="1074"/>
                </a:cubicBezTo>
                <a:cubicBezTo>
                  <a:pt x="670" y="1072"/>
                  <a:pt x="663" y="1066"/>
                  <a:pt x="659" y="1057"/>
                </a:cubicBezTo>
                <a:cubicBezTo>
                  <a:pt x="658" y="1077"/>
                  <a:pt x="645" y="1091"/>
                  <a:pt x="623" y="1091"/>
                </a:cubicBezTo>
                <a:cubicBezTo>
                  <a:pt x="602" y="1091"/>
                  <a:pt x="589" y="1077"/>
                  <a:pt x="588" y="1057"/>
                </a:cubicBezTo>
                <a:cubicBezTo>
                  <a:pt x="583" y="1066"/>
                  <a:pt x="577" y="1072"/>
                  <a:pt x="568" y="1074"/>
                </a:cubicBezTo>
                <a:cubicBezTo>
                  <a:pt x="559" y="1076"/>
                  <a:pt x="549" y="1074"/>
                  <a:pt x="541" y="1071"/>
                </a:cubicBezTo>
                <a:cubicBezTo>
                  <a:pt x="532" y="1067"/>
                  <a:pt x="526" y="1061"/>
                  <a:pt x="522" y="1053"/>
                </a:cubicBezTo>
                <a:cubicBezTo>
                  <a:pt x="518" y="1044"/>
                  <a:pt x="519" y="1036"/>
                  <a:pt x="522" y="1026"/>
                </a:cubicBezTo>
                <a:cubicBezTo>
                  <a:pt x="512" y="1040"/>
                  <a:pt x="494" y="1044"/>
                  <a:pt x="479" y="1037"/>
                </a:cubicBezTo>
                <a:cubicBezTo>
                  <a:pt x="459" y="1027"/>
                  <a:pt x="451" y="1010"/>
                  <a:pt x="460" y="990"/>
                </a:cubicBezTo>
                <a:cubicBezTo>
                  <a:pt x="485" y="929"/>
                  <a:pt x="511" y="869"/>
                  <a:pt x="536" y="808"/>
                </a:cubicBezTo>
                <a:cubicBezTo>
                  <a:pt x="539" y="803"/>
                  <a:pt x="541" y="797"/>
                  <a:pt x="543" y="792"/>
                </a:cubicBezTo>
                <a:cubicBezTo>
                  <a:pt x="546" y="787"/>
                  <a:pt x="547" y="783"/>
                  <a:pt x="549" y="780"/>
                </a:cubicBezTo>
                <a:cubicBezTo>
                  <a:pt x="551" y="778"/>
                  <a:pt x="552" y="776"/>
                  <a:pt x="555" y="775"/>
                </a:cubicBezTo>
                <a:cubicBezTo>
                  <a:pt x="515" y="779"/>
                  <a:pt x="496" y="795"/>
                  <a:pt x="486" y="802"/>
                </a:cubicBezTo>
                <a:cubicBezTo>
                  <a:pt x="483" y="804"/>
                  <a:pt x="483" y="804"/>
                  <a:pt x="472" y="800"/>
                </a:cubicBezTo>
                <a:cubicBezTo>
                  <a:pt x="467" y="799"/>
                  <a:pt x="462" y="800"/>
                  <a:pt x="458" y="802"/>
                </a:cubicBezTo>
                <a:cubicBezTo>
                  <a:pt x="453" y="805"/>
                  <a:pt x="448" y="808"/>
                  <a:pt x="444" y="811"/>
                </a:cubicBezTo>
                <a:cubicBezTo>
                  <a:pt x="430" y="822"/>
                  <a:pt x="415" y="833"/>
                  <a:pt x="402" y="845"/>
                </a:cubicBezTo>
                <a:cubicBezTo>
                  <a:pt x="396" y="850"/>
                  <a:pt x="387" y="860"/>
                  <a:pt x="388" y="869"/>
                </a:cubicBezTo>
                <a:cubicBezTo>
                  <a:pt x="389" y="877"/>
                  <a:pt x="408" y="895"/>
                  <a:pt x="414" y="901"/>
                </a:cubicBezTo>
                <a:cubicBezTo>
                  <a:pt x="428" y="914"/>
                  <a:pt x="407" y="939"/>
                  <a:pt x="379" y="936"/>
                </a:cubicBezTo>
                <a:cubicBezTo>
                  <a:pt x="387" y="928"/>
                  <a:pt x="388" y="922"/>
                  <a:pt x="387" y="916"/>
                </a:cubicBezTo>
                <a:cubicBezTo>
                  <a:pt x="385" y="916"/>
                  <a:pt x="379" y="916"/>
                  <a:pt x="374" y="912"/>
                </a:cubicBezTo>
                <a:cubicBezTo>
                  <a:pt x="368" y="906"/>
                  <a:pt x="371" y="890"/>
                  <a:pt x="365" y="885"/>
                </a:cubicBezTo>
                <a:cubicBezTo>
                  <a:pt x="356" y="875"/>
                  <a:pt x="323" y="874"/>
                  <a:pt x="304" y="874"/>
                </a:cubicBezTo>
                <a:cubicBezTo>
                  <a:pt x="296" y="873"/>
                  <a:pt x="288" y="871"/>
                  <a:pt x="288" y="859"/>
                </a:cubicBezTo>
                <a:cubicBezTo>
                  <a:pt x="276" y="859"/>
                  <a:pt x="273" y="868"/>
                  <a:pt x="273" y="877"/>
                </a:cubicBezTo>
                <a:cubicBezTo>
                  <a:pt x="263" y="871"/>
                  <a:pt x="254" y="842"/>
                  <a:pt x="293" y="836"/>
                </a:cubicBezTo>
                <a:cubicBezTo>
                  <a:pt x="293" y="836"/>
                  <a:pt x="293" y="836"/>
                  <a:pt x="293" y="836"/>
                </a:cubicBezTo>
                <a:cubicBezTo>
                  <a:pt x="286" y="830"/>
                  <a:pt x="275" y="828"/>
                  <a:pt x="269" y="835"/>
                </a:cubicBezTo>
                <a:cubicBezTo>
                  <a:pt x="262" y="825"/>
                  <a:pt x="278" y="804"/>
                  <a:pt x="307" y="816"/>
                </a:cubicBezTo>
                <a:cubicBezTo>
                  <a:pt x="307" y="816"/>
                  <a:pt x="320" y="799"/>
                  <a:pt x="359" y="842"/>
                </a:cubicBezTo>
                <a:cubicBezTo>
                  <a:pt x="364" y="838"/>
                  <a:pt x="368" y="835"/>
                  <a:pt x="373" y="831"/>
                </a:cubicBezTo>
                <a:cubicBezTo>
                  <a:pt x="388" y="817"/>
                  <a:pt x="426" y="780"/>
                  <a:pt x="426" y="780"/>
                </a:cubicBezTo>
                <a:cubicBezTo>
                  <a:pt x="426" y="759"/>
                  <a:pt x="429" y="719"/>
                  <a:pt x="457" y="694"/>
                </a:cubicBezTo>
                <a:cubicBezTo>
                  <a:pt x="468" y="684"/>
                  <a:pt x="480" y="679"/>
                  <a:pt x="504" y="674"/>
                </a:cubicBezTo>
                <a:cubicBezTo>
                  <a:pt x="504" y="674"/>
                  <a:pt x="492" y="655"/>
                  <a:pt x="490" y="648"/>
                </a:cubicBezTo>
                <a:cubicBezTo>
                  <a:pt x="469" y="670"/>
                  <a:pt x="425" y="676"/>
                  <a:pt x="425" y="639"/>
                </a:cubicBezTo>
                <a:cubicBezTo>
                  <a:pt x="390" y="675"/>
                  <a:pt x="357" y="656"/>
                  <a:pt x="357" y="634"/>
                </a:cubicBezTo>
                <a:cubicBezTo>
                  <a:pt x="356" y="644"/>
                  <a:pt x="353" y="656"/>
                  <a:pt x="349" y="667"/>
                </a:cubicBezTo>
                <a:cubicBezTo>
                  <a:pt x="345" y="679"/>
                  <a:pt x="329" y="724"/>
                  <a:pt x="287" y="724"/>
                </a:cubicBezTo>
                <a:cubicBezTo>
                  <a:pt x="286" y="740"/>
                  <a:pt x="286" y="793"/>
                  <a:pt x="235" y="804"/>
                </a:cubicBezTo>
                <a:cubicBezTo>
                  <a:pt x="233" y="805"/>
                  <a:pt x="231" y="806"/>
                  <a:pt x="229" y="807"/>
                </a:cubicBezTo>
                <a:cubicBezTo>
                  <a:pt x="209" y="833"/>
                  <a:pt x="125" y="859"/>
                  <a:pt x="115" y="852"/>
                </a:cubicBezTo>
                <a:cubicBezTo>
                  <a:pt x="121" y="847"/>
                  <a:pt x="131" y="841"/>
                  <a:pt x="133" y="811"/>
                </a:cubicBezTo>
                <a:cubicBezTo>
                  <a:pt x="134" y="792"/>
                  <a:pt x="136" y="691"/>
                  <a:pt x="136" y="548"/>
                </a:cubicBezTo>
                <a:cubicBezTo>
                  <a:pt x="136" y="498"/>
                  <a:pt x="142" y="334"/>
                  <a:pt x="303" y="311"/>
                </a:cubicBezTo>
                <a:cubicBezTo>
                  <a:pt x="328" y="308"/>
                  <a:pt x="352" y="310"/>
                  <a:pt x="373" y="325"/>
                </a:cubicBezTo>
                <a:cubicBezTo>
                  <a:pt x="401" y="346"/>
                  <a:pt x="415" y="382"/>
                  <a:pt x="399" y="423"/>
                </a:cubicBezTo>
                <a:cubicBezTo>
                  <a:pt x="398" y="424"/>
                  <a:pt x="398" y="426"/>
                  <a:pt x="397" y="427"/>
                </a:cubicBezTo>
                <a:cubicBezTo>
                  <a:pt x="391" y="437"/>
                  <a:pt x="393" y="445"/>
                  <a:pt x="401" y="452"/>
                </a:cubicBezTo>
                <a:cubicBezTo>
                  <a:pt x="414" y="466"/>
                  <a:pt x="430" y="475"/>
                  <a:pt x="449" y="477"/>
                </a:cubicBezTo>
                <a:cubicBezTo>
                  <a:pt x="461" y="478"/>
                  <a:pt x="471" y="473"/>
                  <a:pt x="479" y="465"/>
                </a:cubicBezTo>
                <a:cubicBezTo>
                  <a:pt x="497" y="446"/>
                  <a:pt x="509" y="424"/>
                  <a:pt x="514" y="398"/>
                </a:cubicBezTo>
                <a:cubicBezTo>
                  <a:pt x="522" y="349"/>
                  <a:pt x="509" y="325"/>
                  <a:pt x="508" y="323"/>
                </a:cubicBezTo>
                <a:cubicBezTo>
                  <a:pt x="495" y="297"/>
                  <a:pt x="467" y="278"/>
                  <a:pt x="435" y="275"/>
                </a:cubicBezTo>
                <a:cubicBezTo>
                  <a:pt x="420" y="247"/>
                  <a:pt x="377" y="258"/>
                  <a:pt x="377" y="258"/>
                </a:cubicBezTo>
                <a:cubicBezTo>
                  <a:pt x="367" y="260"/>
                  <a:pt x="363" y="263"/>
                  <a:pt x="360" y="269"/>
                </a:cubicBezTo>
                <a:cubicBezTo>
                  <a:pt x="360" y="269"/>
                  <a:pt x="342" y="240"/>
                  <a:pt x="359" y="229"/>
                </a:cubicBezTo>
                <a:cubicBezTo>
                  <a:pt x="377" y="217"/>
                  <a:pt x="416" y="213"/>
                  <a:pt x="416" y="213"/>
                </a:cubicBezTo>
                <a:cubicBezTo>
                  <a:pt x="416" y="194"/>
                  <a:pt x="447" y="180"/>
                  <a:pt x="502" y="190"/>
                </a:cubicBezTo>
                <a:cubicBezTo>
                  <a:pt x="569" y="202"/>
                  <a:pt x="584" y="175"/>
                  <a:pt x="584" y="175"/>
                </a:cubicBezTo>
                <a:cubicBezTo>
                  <a:pt x="586" y="207"/>
                  <a:pt x="562" y="224"/>
                  <a:pt x="554" y="228"/>
                </a:cubicBezTo>
                <a:cubicBezTo>
                  <a:pt x="579" y="256"/>
                  <a:pt x="615" y="311"/>
                  <a:pt x="623" y="389"/>
                </a:cubicBezTo>
                <a:cubicBezTo>
                  <a:pt x="632" y="311"/>
                  <a:pt x="667" y="256"/>
                  <a:pt x="693" y="228"/>
                </a:cubicBezTo>
                <a:cubicBezTo>
                  <a:pt x="685" y="224"/>
                  <a:pt x="660" y="207"/>
                  <a:pt x="663" y="175"/>
                </a:cubicBezTo>
                <a:cubicBezTo>
                  <a:pt x="663" y="175"/>
                  <a:pt x="678" y="202"/>
                  <a:pt x="744" y="190"/>
                </a:cubicBezTo>
                <a:cubicBezTo>
                  <a:pt x="800" y="180"/>
                  <a:pt x="830" y="194"/>
                  <a:pt x="830" y="213"/>
                </a:cubicBezTo>
                <a:cubicBezTo>
                  <a:pt x="830" y="213"/>
                  <a:pt x="870" y="217"/>
                  <a:pt x="887" y="229"/>
                </a:cubicBezTo>
                <a:cubicBezTo>
                  <a:pt x="905" y="240"/>
                  <a:pt x="886" y="269"/>
                  <a:pt x="886" y="269"/>
                </a:cubicBezTo>
                <a:cubicBezTo>
                  <a:pt x="884" y="263"/>
                  <a:pt x="880" y="260"/>
                  <a:pt x="869" y="258"/>
                </a:cubicBezTo>
                <a:cubicBezTo>
                  <a:pt x="869" y="258"/>
                  <a:pt x="827" y="247"/>
                  <a:pt x="812" y="275"/>
                </a:cubicBezTo>
                <a:cubicBezTo>
                  <a:pt x="779" y="278"/>
                  <a:pt x="752" y="297"/>
                  <a:pt x="738" y="323"/>
                </a:cubicBezTo>
                <a:cubicBezTo>
                  <a:pt x="738" y="325"/>
                  <a:pt x="725" y="349"/>
                  <a:pt x="733" y="398"/>
                </a:cubicBezTo>
                <a:cubicBezTo>
                  <a:pt x="737" y="424"/>
                  <a:pt x="750" y="446"/>
                  <a:pt x="768" y="465"/>
                </a:cubicBezTo>
                <a:cubicBezTo>
                  <a:pt x="776" y="473"/>
                  <a:pt x="786" y="478"/>
                  <a:pt x="798" y="477"/>
                </a:cubicBezTo>
                <a:cubicBezTo>
                  <a:pt x="817" y="475"/>
                  <a:pt x="832" y="466"/>
                  <a:pt x="846" y="452"/>
                </a:cubicBezTo>
                <a:cubicBezTo>
                  <a:pt x="853" y="445"/>
                  <a:pt x="856" y="437"/>
                  <a:pt x="850" y="427"/>
                </a:cubicBezTo>
                <a:cubicBezTo>
                  <a:pt x="849" y="426"/>
                  <a:pt x="849" y="424"/>
                  <a:pt x="848" y="423"/>
                </a:cubicBezTo>
                <a:cubicBezTo>
                  <a:pt x="831" y="382"/>
                  <a:pt x="845" y="346"/>
                  <a:pt x="874" y="325"/>
                </a:cubicBezTo>
                <a:cubicBezTo>
                  <a:pt x="895" y="310"/>
                  <a:pt x="919" y="308"/>
                  <a:pt x="943" y="311"/>
                </a:cubicBezTo>
                <a:cubicBezTo>
                  <a:pt x="1105" y="334"/>
                  <a:pt x="1110" y="498"/>
                  <a:pt x="1110" y="548"/>
                </a:cubicBezTo>
                <a:cubicBezTo>
                  <a:pt x="1110" y="691"/>
                  <a:pt x="1113" y="792"/>
                  <a:pt x="1114" y="811"/>
                </a:cubicBezTo>
                <a:close/>
                <a:moveTo>
                  <a:pt x="2154" y="832"/>
                </a:moveTo>
                <a:cubicBezTo>
                  <a:pt x="2141" y="832"/>
                  <a:pt x="2135" y="824"/>
                  <a:pt x="2135" y="793"/>
                </a:cubicBezTo>
                <a:cubicBezTo>
                  <a:pt x="2135" y="640"/>
                  <a:pt x="2135" y="640"/>
                  <a:pt x="2135" y="640"/>
                </a:cubicBezTo>
                <a:cubicBezTo>
                  <a:pt x="2135" y="563"/>
                  <a:pt x="2090" y="531"/>
                  <a:pt x="2025" y="531"/>
                </a:cubicBezTo>
                <a:cubicBezTo>
                  <a:pt x="1988" y="531"/>
                  <a:pt x="1943" y="543"/>
                  <a:pt x="1919" y="573"/>
                </a:cubicBezTo>
                <a:cubicBezTo>
                  <a:pt x="1919" y="611"/>
                  <a:pt x="1919" y="611"/>
                  <a:pt x="1919" y="611"/>
                </a:cubicBezTo>
                <a:cubicBezTo>
                  <a:pt x="1927" y="611"/>
                  <a:pt x="1927" y="611"/>
                  <a:pt x="1927" y="611"/>
                </a:cubicBezTo>
                <a:cubicBezTo>
                  <a:pt x="1946" y="571"/>
                  <a:pt x="1974" y="561"/>
                  <a:pt x="2010" y="561"/>
                </a:cubicBezTo>
                <a:cubicBezTo>
                  <a:pt x="2057" y="561"/>
                  <a:pt x="2085" y="578"/>
                  <a:pt x="2085" y="645"/>
                </a:cubicBezTo>
                <a:cubicBezTo>
                  <a:pt x="2085" y="661"/>
                  <a:pt x="2074" y="667"/>
                  <a:pt x="2053" y="671"/>
                </a:cubicBezTo>
                <a:cubicBezTo>
                  <a:pt x="1990" y="682"/>
                  <a:pt x="1990" y="682"/>
                  <a:pt x="1990" y="682"/>
                </a:cubicBezTo>
                <a:cubicBezTo>
                  <a:pt x="1933" y="693"/>
                  <a:pt x="1892" y="719"/>
                  <a:pt x="1892" y="774"/>
                </a:cubicBezTo>
                <a:cubicBezTo>
                  <a:pt x="1892" y="826"/>
                  <a:pt x="1928" y="856"/>
                  <a:pt x="1985" y="856"/>
                </a:cubicBezTo>
                <a:cubicBezTo>
                  <a:pt x="2015" y="856"/>
                  <a:pt x="2051" y="841"/>
                  <a:pt x="2085" y="815"/>
                </a:cubicBezTo>
                <a:cubicBezTo>
                  <a:pt x="2088" y="828"/>
                  <a:pt x="2088" y="828"/>
                  <a:pt x="2088" y="828"/>
                </a:cubicBezTo>
                <a:cubicBezTo>
                  <a:pt x="2093" y="846"/>
                  <a:pt x="2106" y="856"/>
                  <a:pt x="2126" y="856"/>
                </a:cubicBezTo>
                <a:cubicBezTo>
                  <a:pt x="2135" y="856"/>
                  <a:pt x="2153" y="854"/>
                  <a:pt x="2173" y="844"/>
                </a:cubicBezTo>
                <a:cubicBezTo>
                  <a:pt x="2169" y="829"/>
                  <a:pt x="2169" y="829"/>
                  <a:pt x="2169" y="829"/>
                </a:cubicBezTo>
                <a:cubicBezTo>
                  <a:pt x="2165" y="830"/>
                  <a:pt x="2159" y="832"/>
                  <a:pt x="2154" y="832"/>
                </a:cubicBezTo>
                <a:close/>
                <a:moveTo>
                  <a:pt x="2085" y="785"/>
                </a:moveTo>
                <a:cubicBezTo>
                  <a:pt x="2060" y="811"/>
                  <a:pt x="2035" y="820"/>
                  <a:pt x="2010" y="820"/>
                </a:cubicBezTo>
                <a:cubicBezTo>
                  <a:pt x="1970" y="820"/>
                  <a:pt x="1951" y="801"/>
                  <a:pt x="1951" y="765"/>
                </a:cubicBezTo>
                <a:cubicBezTo>
                  <a:pt x="1951" y="718"/>
                  <a:pt x="2000" y="703"/>
                  <a:pt x="2044" y="696"/>
                </a:cubicBezTo>
                <a:cubicBezTo>
                  <a:pt x="2085" y="690"/>
                  <a:pt x="2085" y="690"/>
                  <a:pt x="2085" y="690"/>
                </a:cubicBezTo>
                <a:lnTo>
                  <a:pt x="2085" y="785"/>
                </a:lnTo>
                <a:close/>
                <a:moveTo>
                  <a:pt x="4616" y="538"/>
                </a:moveTo>
                <a:cubicBezTo>
                  <a:pt x="4609" y="538"/>
                  <a:pt x="4604" y="538"/>
                  <a:pt x="4598" y="537"/>
                </a:cubicBezTo>
                <a:cubicBezTo>
                  <a:pt x="4569" y="577"/>
                  <a:pt x="4448" y="731"/>
                  <a:pt x="4414" y="772"/>
                </a:cubicBezTo>
                <a:cubicBezTo>
                  <a:pt x="4413" y="755"/>
                  <a:pt x="4412" y="719"/>
                  <a:pt x="4412" y="693"/>
                </a:cubicBezTo>
                <a:cubicBezTo>
                  <a:pt x="4412" y="661"/>
                  <a:pt x="4413" y="583"/>
                  <a:pt x="4418" y="537"/>
                </a:cubicBezTo>
                <a:cubicBezTo>
                  <a:pt x="4409" y="537"/>
                  <a:pt x="4396" y="538"/>
                  <a:pt x="4389" y="538"/>
                </a:cubicBezTo>
                <a:cubicBezTo>
                  <a:pt x="4381" y="538"/>
                  <a:pt x="4368" y="537"/>
                  <a:pt x="4357" y="537"/>
                </a:cubicBezTo>
                <a:cubicBezTo>
                  <a:pt x="4362" y="583"/>
                  <a:pt x="4363" y="661"/>
                  <a:pt x="4363" y="693"/>
                </a:cubicBezTo>
                <a:cubicBezTo>
                  <a:pt x="4363" y="719"/>
                  <a:pt x="4362" y="802"/>
                  <a:pt x="4357" y="849"/>
                </a:cubicBezTo>
                <a:cubicBezTo>
                  <a:pt x="4362" y="848"/>
                  <a:pt x="4374" y="847"/>
                  <a:pt x="4377" y="847"/>
                </a:cubicBezTo>
                <a:cubicBezTo>
                  <a:pt x="4384" y="847"/>
                  <a:pt x="4390" y="848"/>
                  <a:pt x="4395" y="849"/>
                </a:cubicBezTo>
                <a:cubicBezTo>
                  <a:pt x="4430" y="796"/>
                  <a:pt x="4541" y="651"/>
                  <a:pt x="4583" y="608"/>
                </a:cubicBezTo>
                <a:cubicBezTo>
                  <a:pt x="4584" y="621"/>
                  <a:pt x="4585" y="661"/>
                  <a:pt x="4585" y="693"/>
                </a:cubicBezTo>
                <a:cubicBezTo>
                  <a:pt x="4585" y="719"/>
                  <a:pt x="4584" y="802"/>
                  <a:pt x="4579" y="849"/>
                </a:cubicBezTo>
                <a:cubicBezTo>
                  <a:pt x="4588" y="848"/>
                  <a:pt x="4601" y="847"/>
                  <a:pt x="4611" y="847"/>
                </a:cubicBezTo>
                <a:cubicBezTo>
                  <a:pt x="4620" y="847"/>
                  <a:pt x="4630" y="848"/>
                  <a:pt x="4640" y="849"/>
                </a:cubicBezTo>
                <a:cubicBezTo>
                  <a:pt x="4635" y="802"/>
                  <a:pt x="4634" y="719"/>
                  <a:pt x="4634" y="693"/>
                </a:cubicBezTo>
                <a:cubicBezTo>
                  <a:pt x="4634" y="661"/>
                  <a:pt x="4635" y="583"/>
                  <a:pt x="4640" y="537"/>
                </a:cubicBezTo>
                <a:cubicBezTo>
                  <a:pt x="4633" y="537"/>
                  <a:pt x="4620" y="538"/>
                  <a:pt x="4616" y="538"/>
                </a:cubicBezTo>
                <a:close/>
                <a:moveTo>
                  <a:pt x="1650" y="593"/>
                </a:moveTo>
                <a:cubicBezTo>
                  <a:pt x="1618" y="593"/>
                  <a:pt x="1618" y="593"/>
                  <a:pt x="1618" y="593"/>
                </a:cubicBezTo>
                <a:cubicBezTo>
                  <a:pt x="1618" y="438"/>
                  <a:pt x="1618" y="438"/>
                  <a:pt x="1618" y="438"/>
                </a:cubicBezTo>
                <a:cubicBezTo>
                  <a:pt x="1646" y="436"/>
                  <a:pt x="1696" y="435"/>
                  <a:pt x="1708" y="435"/>
                </a:cubicBezTo>
                <a:cubicBezTo>
                  <a:pt x="1727" y="435"/>
                  <a:pt x="1786" y="438"/>
                  <a:pt x="1822" y="443"/>
                </a:cubicBezTo>
                <a:cubicBezTo>
                  <a:pt x="1821" y="437"/>
                  <a:pt x="1820" y="427"/>
                  <a:pt x="1820" y="422"/>
                </a:cubicBezTo>
                <a:cubicBezTo>
                  <a:pt x="1820" y="419"/>
                  <a:pt x="1821" y="408"/>
                  <a:pt x="1822" y="400"/>
                </a:cubicBezTo>
                <a:cubicBezTo>
                  <a:pt x="1782" y="403"/>
                  <a:pt x="1712" y="406"/>
                  <a:pt x="1677" y="406"/>
                </a:cubicBezTo>
                <a:cubicBezTo>
                  <a:pt x="1663" y="406"/>
                  <a:pt x="1597" y="402"/>
                  <a:pt x="1558" y="400"/>
                </a:cubicBezTo>
                <a:cubicBezTo>
                  <a:pt x="1562" y="434"/>
                  <a:pt x="1563" y="540"/>
                  <a:pt x="1563" y="609"/>
                </a:cubicBezTo>
                <a:cubicBezTo>
                  <a:pt x="1563" y="687"/>
                  <a:pt x="1562" y="781"/>
                  <a:pt x="1558" y="849"/>
                </a:cubicBezTo>
                <a:cubicBezTo>
                  <a:pt x="1568" y="848"/>
                  <a:pt x="1582" y="847"/>
                  <a:pt x="1594" y="847"/>
                </a:cubicBezTo>
                <a:cubicBezTo>
                  <a:pt x="1620" y="847"/>
                  <a:pt x="1662" y="849"/>
                  <a:pt x="1673" y="849"/>
                </a:cubicBezTo>
                <a:cubicBezTo>
                  <a:pt x="1773" y="849"/>
                  <a:pt x="1849" y="808"/>
                  <a:pt x="1849" y="717"/>
                </a:cubicBezTo>
                <a:cubicBezTo>
                  <a:pt x="1849" y="606"/>
                  <a:pt x="1714" y="593"/>
                  <a:pt x="1650" y="593"/>
                </a:cubicBezTo>
                <a:close/>
                <a:moveTo>
                  <a:pt x="1671" y="814"/>
                </a:moveTo>
                <a:cubicBezTo>
                  <a:pt x="1653" y="814"/>
                  <a:pt x="1634" y="814"/>
                  <a:pt x="1618" y="813"/>
                </a:cubicBezTo>
                <a:cubicBezTo>
                  <a:pt x="1618" y="626"/>
                  <a:pt x="1618" y="626"/>
                  <a:pt x="1618" y="626"/>
                </a:cubicBezTo>
                <a:cubicBezTo>
                  <a:pt x="1736" y="626"/>
                  <a:pt x="1786" y="648"/>
                  <a:pt x="1786" y="717"/>
                </a:cubicBezTo>
                <a:cubicBezTo>
                  <a:pt x="1786" y="780"/>
                  <a:pt x="1744" y="814"/>
                  <a:pt x="1671" y="814"/>
                </a:cubicBezTo>
                <a:close/>
                <a:moveTo>
                  <a:pt x="3519" y="531"/>
                </a:moveTo>
                <a:cubicBezTo>
                  <a:pt x="3425" y="531"/>
                  <a:pt x="3360" y="597"/>
                  <a:pt x="3360" y="700"/>
                </a:cubicBezTo>
                <a:cubicBezTo>
                  <a:pt x="3360" y="786"/>
                  <a:pt x="3419" y="856"/>
                  <a:pt x="3514" y="856"/>
                </a:cubicBezTo>
                <a:cubicBezTo>
                  <a:pt x="3611" y="856"/>
                  <a:pt x="3672" y="785"/>
                  <a:pt x="3672" y="691"/>
                </a:cubicBezTo>
                <a:cubicBezTo>
                  <a:pt x="3672" y="598"/>
                  <a:pt x="3613" y="531"/>
                  <a:pt x="3519" y="531"/>
                </a:cubicBezTo>
                <a:close/>
                <a:moveTo>
                  <a:pt x="3513" y="832"/>
                </a:moveTo>
                <a:cubicBezTo>
                  <a:pt x="3447" y="832"/>
                  <a:pt x="3418" y="767"/>
                  <a:pt x="3418" y="698"/>
                </a:cubicBezTo>
                <a:cubicBezTo>
                  <a:pt x="3418" y="624"/>
                  <a:pt x="3451" y="555"/>
                  <a:pt x="3518" y="555"/>
                </a:cubicBezTo>
                <a:cubicBezTo>
                  <a:pt x="3587" y="555"/>
                  <a:pt x="3613" y="622"/>
                  <a:pt x="3613" y="688"/>
                </a:cubicBezTo>
                <a:cubicBezTo>
                  <a:pt x="3613" y="771"/>
                  <a:pt x="3576" y="832"/>
                  <a:pt x="3513" y="832"/>
                </a:cubicBezTo>
                <a:close/>
                <a:moveTo>
                  <a:pt x="4989" y="537"/>
                </a:moveTo>
                <a:cubicBezTo>
                  <a:pt x="4982" y="537"/>
                  <a:pt x="4969" y="538"/>
                  <a:pt x="4965" y="538"/>
                </a:cubicBezTo>
                <a:cubicBezTo>
                  <a:pt x="4958" y="538"/>
                  <a:pt x="4954" y="538"/>
                  <a:pt x="4947" y="537"/>
                </a:cubicBezTo>
                <a:cubicBezTo>
                  <a:pt x="4918" y="577"/>
                  <a:pt x="4797" y="731"/>
                  <a:pt x="4763" y="772"/>
                </a:cubicBezTo>
                <a:cubicBezTo>
                  <a:pt x="4762" y="755"/>
                  <a:pt x="4762" y="719"/>
                  <a:pt x="4762" y="693"/>
                </a:cubicBezTo>
                <a:cubicBezTo>
                  <a:pt x="4762" y="661"/>
                  <a:pt x="4762" y="583"/>
                  <a:pt x="4767" y="537"/>
                </a:cubicBezTo>
                <a:cubicBezTo>
                  <a:pt x="4758" y="537"/>
                  <a:pt x="4745" y="538"/>
                  <a:pt x="4738" y="538"/>
                </a:cubicBezTo>
                <a:cubicBezTo>
                  <a:pt x="4731" y="538"/>
                  <a:pt x="4717" y="537"/>
                  <a:pt x="4707" y="537"/>
                </a:cubicBezTo>
                <a:cubicBezTo>
                  <a:pt x="4712" y="583"/>
                  <a:pt x="4713" y="661"/>
                  <a:pt x="4713" y="693"/>
                </a:cubicBezTo>
                <a:cubicBezTo>
                  <a:pt x="4713" y="719"/>
                  <a:pt x="4712" y="802"/>
                  <a:pt x="4707" y="849"/>
                </a:cubicBezTo>
                <a:cubicBezTo>
                  <a:pt x="4712" y="848"/>
                  <a:pt x="4723" y="847"/>
                  <a:pt x="4727" y="847"/>
                </a:cubicBezTo>
                <a:cubicBezTo>
                  <a:pt x="4733" y="847"/>
                  <a:pt x="4739" y="848"/>
                  <a:pt x="4744" y="849"/>
                </a:cubicBezTo>
                <a:cubicBezTo>
                  <a:pt x="4780" y="796"/>
                  <a:pt x="4891" y="651"/>
                  <a:pt x="4933" y="608"/>
                </a:cubicBezTo>
                <a:cubicBezTo>
                  <a:pt x="4933" y="621"/>
                  <a:pt x="4934" y="661"/>
                  <a:pt x="4934" y="693"/>
                </a:cubicBezTo>
                <a:cubicBezTo>
                  <a:pt x="4934" y="719"/>
                  <a:pt x="4933" y="802"/>
                  <a:pt x="4929" y="849"/>
                </a:cubicBezTo>
                <a:cubicBezTo>
                  <a:pt x="4938" y="848"/>
                  <a:pt x="4950" y="847"/>
                  <a:pt x="4961" y="847"/>
                </a:cubicBezTo>
                <a:cubicBezTo>
                  <a:pt x="4970" y="847"/>
                  <a:pt x="4980" y="848"/>
                  <a:pt x="4989" y="849"/>
                </a:cubicBezTo>
                <a:cubicBezTo>
                  <a:pt x="4984" y="802"/>
                  <a:pt x="4983" y="719"/>
                  <a:pt x="4983" y="693"/>
                </a:cubicBezTo>
                <a:cubicBezTo>
                  <a:pt x="4983" y="661"/>
                  <a:pt x="4984" y="583"/>
                  <a:pt x="4989" y="537"/>
                </a:cubicBezTo>
                <a:close/>
                <a:moveTo>
                  <a:pt x="3881" y="555"/>
                </a:moveTo>
                <a:cubicBezTo>
                  <a:pt x="3915" y="555"/>
                  <a:pt x="3945" y="569"/>
                  <a:pt x="3967" y="604"/>
                </a:cubicBezTo>
                <a:cubicBezTo>
                  <a:pt x="3974" y="604"/>
                  <a:pt x="3974" y="604"/>
                  <a:pt x="3974" y="604"/>
                </a:cubicBezTo>
                <a:cubicBezTo>
                  <a:pt x="3990" y="558"/>
                  <a:pt x="3990" y="558"/>
                  <a:pt x="3990" y="558"/>
                </a:cubicBezTo>
                <a:cubicBezTo>
                  <a:pt x="3950" y="537"/>
                  <a:pt x="3915" y="531"/>
                  <a:pt x="3883" y="531"/>
                </a:cubicBezTo>
                <a:cubicBezTo>
                  <a:pt x="3784" y="531"/>
                  <a:pt x="3716" y="594"/>
                  <a:pt x="3716" y="693"/>
                </a:cubicBezTo>
                <a:cubicBezTo>
                  <a:pt x="3716" y="788"/>
                  <a:pt x="3779" y="856"/>
                  <a:pt x="3875" y="856"/>
                </a:cubicBezTo>
                <a:cubicBezTo>
                  <a:pt x="3913" y="856"/>
                  <a:pt x="3946" y="846"/>
                  <a:pt x="3976" y="826"/>
                </a:cubicBezTo>
                <a:cubicBezTo>
                  <a:pt x="3984" y="796"/>
                  <a:pt x="3984" y="796"/>
                  <a:pt x="3984" y="796"/>
                </a:cubicBezTo>
                <a:cubicBezTo>
                  <a:pt x="3978" y="789"/>
                  <a:pt x="3978" y="789"/>
                  <a:pt x="3978" y="789"/>
                </a:cubicBezTo>
                <a:cubicBezTo>
                  <a:pt x="3942" y="828"/>
                  <a:pt x="3919" y="832"/>
                  <a:pt x="3894" y="832"/>
                </a:cubicBezTo>
                <a:cubicBezTo>
                  <a:pt x="3818" y="832"/>
                  <a:pt x="3774" y="770"/>
                  <a:pt x="3774" y="692"/>
                </a:cubicBezTo>
                <a:cubicBezTo>
                  <a:pt x="3774" y="624"/>
                  <a:pt x="3809" y="555"/>
                  <a:pt x="3881" y="555"/>
                </a:cubicBezTo>
                <a:close/>
                <a:moveTo>
                  <a:pt x="3192" y="400"/>
                </a:moveTo>
                <a:cubicBezTo>
                  <a:pt x="3176" y="400"/>
                  <a:pt x="3148" y="402"/>
                  <a:pt x="3127" y="402"/>
                </a:cubicBezTo>
                <a:cubicBezTo>
                  <a:pt x="3112" y="402"/>
                  <a:pt x="3085" y="401"/>
                  <a:pt x="3064" y="400"/>
                </a:cubicBezTo>
                <a:cubicBezTo>
                  <a:pt x="3069" y="434"/>
                  <a:pt x="3069" y="540"/>
                  <a:pt x="3069" y="609"/>
                </a:cubicBezTo>
                <a:cubicBezTo>
                  <a:pt x="3069" y="687"/>
                  <a:pt x="3068" y="781"/>
                  <a:pt x="3064" y="849"/>
                </a:cubicBezTo>
                <a:cubicBezTo>
                  <a:pt x="3074" y="848"/>
                  <a:pt x="3087" y="847"/>
                  <a:pt x="3098" y="847"/>
                </a:cubicBezTo>
                <a:cubicBezTo>
                  <a:pt x="3109" y="847"/>
                  <a:pt x="3119" y="848"/>
                  <a:pt x="3130" y="849"/>
                </a:cubicBezTo>
                <a:cubicBezTo>
                  <a:pt x="3126" y="818"/>
                  <a:pt x="3125" y="780"/>
                  <a:pt x="3125" y="749"/>
                </a:cubicBezTo>
                <a:cubicBezTo>
                  <a:pt x="3125" y="643"/>
                  <a:pt x="3125" y="643"/>
                  <a:pt x="3125" y="643"/>
                </a:cubicBezTo>
                <a:cubicBezTo>
                  <a:pt x="3136" y="644"/>
                  <a:pt x="3160" y="645"/>
                  <a:pt x="3166" y="645"/>
                </a:cubicBezTo>
                <a:cubicBezTo>
                  <a:pt x="3266" y="645"/>
                  <a:pt x="3351" y="613"/>
                  <a:pt x="3351" y="513"/>
                </a:cubicBezTo>
                <a:cubicBezTo>
                  <a:pt x="3351" y="435"/>
                  <a:pt x="3306" y="400"/>
                  <a:pt x="3192" y="400"/>
                </a:cubicBezTo>
                <a:close/>
                <a:moveTo>
                  <a:pt x="3151" y="613"/>
                </a:moveTo>
                <a:cubicBezTo>
                  <a:pt x="3144" y="613"/>
                  <a:pt x="3132" y="611"/>
                  <a:pt x="3125" y="610"/>
                </a:cubicBezTo>
                <a:cubicBezTo>
                  <a:pt x="3125" y="437"/>
                  <a:pt x="3125" y="437"/>
                  <a:pt x="3125" y="437"/>
                </a:cubicBezTo>
                <a:cubicBezTo>
                  <a:pt x="3133" y="435"/>
                  <a:pt x="3169" y="435"/>
                  <a:pt x="3180" y="435"/>
                </a:cubicBezTo>
                <a:cubicBezTo>
                  <a:pt x="3239" y="435"/>
                  <a:pt x="3288" y="451"/>
                  <a:pt x="3288" y="513"/>
                </a:cubicBezTo>
                <a:cubicBezTo>
                  <a:pt x="3288" y="578"/>
                  <a:pt x="3237" y="613"/>
                  <a:pt x="3151" y="613"/>
                </a:cubicBezTo>
                <a:close/>
                <a:moveTo>
                  <a:pt x="4193" y="555"/>
                </a:moveTo>
                <a:cubicBezTo>
                  <a:pt x="4227" y="555"/>
                  <a:pt x="4257" y="569"/>
                  <a:pt x="4278" y="604"/>
                </a:cubicBezTo>
                <a:cubicBezTo>
                  <a:pt x="4286" y="604"/>
                  <a:pt x="4286" y="604"/>
                  <a:pt x="4286" y="604"/>
                </a:cubicBezTo>
                <a:cubicBezTo>
                  <a:pt x="4301" y="558"/>
                  <a:pt x="4301" y="558"/>
                  <a:pt x="4301" y="558"/>
                </a:cubicBezTo>
                <a:cubicBezTo>
                  <a:pt x="4262" y="537"/>
                  <a:pt x="4227" y="531"/>
                  <a:pt x="4195" y="531"/>
                </a:cubicBezTo>
                <a:cubicBezTo>
                  <a:pt x="4095" y="531"/>
                  <a:pt x="4027" y="594"/>
                  <a:pt x="4027" y="693"/>
                </a:cubicBezTo>
                <a:cubicBezTo>
                  <a:pt x="4027" y="788"/>
                  <a:pt x="4090" y="856"/>
                  <a:pt x="4187" y="856"/>
                </a:cubicBezTo>
                <a:cubicBezTo>
                  <a:pt x="4225" y="856"/>
                  <a:pt x="4258" y="846"/>
                  <a:pt x="4288" y="826"/>
                </a:cubicBezTo>
                <a:cubicBezTo>
                  <a:pt x="4295" y="796"/>
                  <a:pt x="4295" y="796"/>
                  <a:pt x="4295" y="796"/>
                </a:cubicBezTo>
                <a:cubicBezTo>
                  <a:pt x="4290" y="789"/>
                  <a:pt x="4290" y="789"/>
                  <a:pt x="4290" y="789"/>
                </a:cubicBezTo>
                <a:cubicBezTo>
                  <a:pt x="4254" y="828"/>
                  <a:pt x="4231" y="832"/>
                  <a:pt x="4206" y="832"/>
                </a:cubicBezTo>
                <a:cubicBezTo>
                  <a:pt x="4129" y="832"/>
                  <a:pt x="4086" y="770"/>
                  <a:pt x="4086" y="692"/>
                </a:cubicBezTo>
                <a:cubicBezTo>
                  <a:pt x="4086" y="624"/>
                  <a:pt x="4120" y="555"/>
                  <a:pt x="4193" y="555"/>
                </a:cubicBezTo>
                <a:close/>
                <a:moveTo>
                  <a:pt x="2840" y="537"/>
                </a:moveTo>
                <a:cubicBezTo>
                  <a:pt x="2831" y="537"/>
                  <a:pt x="2816" y="538"/>
                  <a:pt x="2810" y="538"/>
                </a:cubicBezTo>
                <a:cubicBezTo>
                  <a:pt x="2803" y="538"/>
                  <a:pt x="2789" y="537"/>
                  <a:pt x="2780" y="537"/>
                </a:cubicBezTo>
                <a:cubicBezTo>
                  <a:pt x="2770" y="554"/>
                  <a:pt x="2666" y="672"/>
                  <a:pt x="2645" y="672"/>
                </a:cubicBezTo>
                <a:cubicBezTo>
                  <a:pt x="2636" y="672"/>
                  <a:pt x="2636" y="672"/>
                  <a:pt x="2636" y="672"/>
                </a:cubicBezTo>
                <a:cubicBezTo>
                  <a:pt x="2636" y="661"/>
                  <a:pt x="2636" y="583"/>
                  <a:pt x="2641" y="537"/>
                </a:cubicBezTo>
                <a:cubicBezTo>
                  <a:pt x="2632" y="537"/>
                  <a:pt x="2619" y="538"/>
                  <a:pt x="2612" y="538"/>
                </a:cubicBezTo>
                <a:cubicBezTo>
                  <a:pt x="2605" y="538"/>
                  <a:pt x="2591" y="537"/>
                  <a:pt x="2581" y="537"/>
                </a:cubicBezTo>
                <a:cubicBezTo>
                  <a:pt x="2586" y="583"/>
                  <a:pt x="2586" y="661"/>
                  <a:pt x="2586" y="693"/>
                </a:cubicBezTo>
                <a:cubicBezTo>
                  <a:pt x="2586" y="719"/>
                  <a:pt x="2586" y="802"/>
                  <a:pt x="2581" y="849"/>
                </a:cubicBezTo>
                <a:cubicBezTo>
                  <a:pt x="2590" y="848"/>
                  <a:pt x="2602" y="847"/>
                  <a:pt x="2613" y="847"/>
                </a:cubicBezTo>
                <a:cubicBezTo>
                  <a:pt x="2622" y="847"/>
                  <a:pt x="2632" y="848"/>
                  <a:pt x="2641" y="849"/>
                </a:cubicBezTo>
                <a:cubicBezTo>
                  <a:pt x="2636" y="802"/>
                  <a:pt x="2636" y="712"/>
                  <a:pt x="2636" y="689"/>
                </a:cubicBezTo>
                <a:cubicBezTo>
                  <a:pt x="2645" y="689"/>
                  <a:pt x="2645" y="689"/>
                  <a:pt x="2645" y="689"/>
                </a:cubicBezTo>
                <a:cubicBezTo>
                  <a:pt x="2684" y="731"/>
                  <a:pt x="2753" y="813"/>
                  <a:pt x="2776" y="849"/>
                </a:cubicBezTo>
                <a:cubicBezTo>
                  <a:pt x="2789" y="848"/>
                  <a:pt x="2806" y="847"/>
                  <a:pt x="2817" y="847"/>
                </a:cubicBezTo>
                <a:cubicBezTo>
                  <a:pt x="2826" y="847"/>
                  <a:pt x="2837" y="848"/>
                  <a:pt x="2854" y="849"/>
                </a:cubicBezTo>
                <a:cubicBezTo>
                  <a:pt x="2809" y="801"/>
                  <a:pt x="2712" y="691"/>
                  <a:pt x="2693" y="669"/>
                </a:cubicBezTo>
                <a:lnTo>
                  <a:pt x="2840" y="537"/>
                </a:lnTo>
                <a:close/>
                <a:moveTo>
                  <a:pt x="2468" y="538"/>
                </a:moveTo>
                <a:cubicBezTo>
                  <a:pt x="2460" y="538"/>
                  <a:pt x="2447" y="537"/>
                  <a:pt x="2436" y="537"/>
                </a:cubicBezTo>
                <a:cubicBezTo>
                  <a:pt x="2441" y="583"/>
                  <a:pt x="2442" y="661"/>
                  <a:pt x="2442" y="664"/>
                </a:cubicBezTo>
                <a:cubicBezTo>
                  <a:pt x="2423" y="666"/>
                  <a:pt x="2384" y="667"/>
                  <a:pt x="2364" y="667"/>
                </a:cubicBezTo>
                <a:cubicBezTo>
                  <a:pt x="2344" y="667"/>
                  <a:pt x="2307" y="666"/>
                  <a:pt x="2281" y="664"/>
                </a:cubicBezTo>
                <a:cubicBezTo>
                  <a:pt x="2281" y="661"/>
                  <a:pt x="2281" y="583"/>
                  <a:pt x="2286" y="537"/>
                </a:cubicBezTo>
                <a:cubicBezTo>
                  <a:pt x="2277" y="537"/>
                  <a:pt x="2264" y="538"/>
                  <a:pt x="2257" y="538"/>
                </a:cubicBezTo>
                <a:cubicBezTo>
                  <a:pt x="2250" y="538"/>
                  <a:pt x="2236" y="537"/>
                  <a:pt x="2226" y="537"/>
                </a:cubicBezTo>
                <a:cubicBezTo>
                  <a:pt x="2231" y="583"/>
                  <a:pt x="2231" y="661"/>
                  <a:pt x="2231" y="693"/>
                </a:cubicBezTo>
                <a:cubicBezTo>
                  <a:pt x="2231" y="719"/>
                  <a:pt x="2231" y="802"/>
                  <a:pt x="2226" y="849"/>
                </a:cubicBezTo>
                <a:cubicBezTo>
                  <a:pt x="2235" y="848"/>
                  <a:pt x="2247" y="847"/>
                  <a:pt x="2258" y="847"/>
                </a:cubicBezTo>
                <a:cubicBezTo>
                  <a:pt x="2267" y="847"/>
                  <a:pt x="2277" y="848"/>
                  <a:pt x="2286" y="849"/>
                </a:cubicBezTo>
                <a:cubicBezTo>
                  <a:pt x="2281" y="802"/>
                  <a:pt x="2281" y="719"/>
                  <a:pt x="2281" y="698"/>
                </a:cubicBezTo>
                <a:cubicBezTo>
                  <a:pt x="2305" y="696"/>
                  <a:pt x="2347" y="695"/>
                  <a:pt x="2363" y="695"/>
                </a:cubicBezTo>
                <a:cubicBezTo>
                  <a:pt x="2378" y="695"/>
                  <a:pt x="2415" y="697"/>
                  <a:pt x="2442" y="699"/>
                </a:cubicBezTo>
                <a:cubicBezTo>
                  <a:pt x="2442" y="719"/>
                  <a:pt x="2441" y="802"/>
                  <a:pt x="2436" y="849"/>
                </a:cubicBezTo>
                <a:cubicBezTo>
                  <a:pt x="2445" y="848"/>
                  <a:pt x="2458" y="847"/>
                  <a:pt x="2468" y="847"/>
                </a:cubicBezTo>
                <a:cubicBezTo>
                  <a:pt x="2478" y="847"/>
                  <a:pt x="2487" y="848"/>
                  <a:pt x="2497" y="849"/>
                </a:cubicBezTo>
                <a:cubicBezTo>
                  <a:pt x="2492" y="802"/>
                  <a:pt x="2491" y="719"/>
                  <a:pt x="2491" y="693"/>
                </a:cubicBezTo>
                <a:cubicBezTo>
                  <a:pt x="2491" y="661"/>
                  <a:pt x="2492" y="583"/>
                  <a:pt x="2497" y="537"/>
                </a:cubicBezTo>
                <a:cubicBezTo>
                  <a:pt x="2487" y="537"/>
                  <a:pt x="2475" y="538"/>
                  <a:pt x="2468" y="5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Logo_CB_ENG" hidden="1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358584" cy="309600"/>
          </a:xfrm>
          <a:custGeom>
            <a:avLst/>
            <a:gdLst>
              <a:gd name="T0" fmla="*/ 1527 w 5349"/>
              <a:gd name="T1" fmla="*/ 595 h 1218"/>
              <a:gd name="T2" fmla="*/ 1581 w 5349"/>
              <a:gd name="T3" fmla="*/ 425 h 1218"/>
              <a:gd name="T4" fmla="*/ 1632 w 5349"/>
              <a:gd name="T5" fmla="*/ 794 h 1218"/>
              <a:gd name="T6" fmla="*/ 2117 w 5349"/>
              <a:gd name="T7" fmla="*/ 811 h 1218"/>
              <a:gd name="T8" fmla="*/ 1894 w 5349"/>
              <a:gd name="T9" fmla="*/ 589 h 1218"/>
              <a:gd name="T10" fmla="*/ 1951 w 5349"/>
              <a:gd name="T11" fmla="*/ 835 h 1218"/>
              <a:gd name="T12" fmla="*/ 2117 w 5349"/>
              <a:gd name="T13" fmla="*/ 811 h 1218"/>
              <a:gd name="T14" fmla="*/ 2049 w 5349"/>
              <a:gd name="T15" fmla="*/ 766 h 1218"/>
              <a:gd name="T16" fmla="*/ 2185 w 5349"/>
              <a:gd name="T17" fmla="*/ 524 h 1218"/>
              <a:gd name="T18" fmla="*/ 2316 w 5349"/>
              <a:gd name="T19" fmla="*/ 552 h 1218"/>
              <a:gd name="T20" fmla="*/ 2441 w 5349"/>
              <a:gd name="T21" fmla="*/ 616 h 1218"/>
              <a:gd name="T22" fmla="*/ 2580 w 5349"/>
              <a:gd name="T23" fmla="*/ 534 h 1218"/>
              <a:gd name="T24" fmla="*/ 2526 w 5349"/>
              <a:gd name="T25" fmla="*/ 828 h 1218"/>
              <a:gd name="T26" fmla="*/ 2757 w 5349"/>
              <a:gd name="T27" fmla="*/ 826 h 1218"/>
              <a:gd name="T28" fmla="*/ 3125 w 5349"/>
              <a:gd name="T29" fmla="*/ 835 h 1218"/>
              <a:gd name="T30" fmla="*/ 3222 w 5349"/>
              <a:gd name="T31" fmla="*/ 672 h 1218"/>
              <a:gd name="T32" fmla="*/ 3477 w 5349"/>
              <a:gd name="T33" fmla="*/ 351 h 1218"/>
              <a:gd name="T34" fmla="*/ 3350 w 5349"/>
              <a:gd name="T35" fmla="*/ 553 h 1218"/>
              <a:gd name="T36" fmla="*/ 3409 w 5349"/>
              <a:gd name="T37" fmla="*/ 648 h 1218"/>
              <a:gd name="T38" fmla="*/ 3410 w 5349"/>
              <a:gd name="T39" fmla="*/ 525 h 1218"/>
              <a:gd name="T40" fmla="*/ 3712 w 5349"/>
              <a:gd name="T41" fmla="*/ 391 h 1218"/>
              <a:gd name="T42" fmla="*/ 3793 w 5349"/>
              <a:gd name="T43" fmla="*/ 616 h 1218"/>
              <a:gd name="T44" fmla="*/ 3791 w 5349"/>
              <a:gd name="T45" fmla="*/ 584 h 1218"/>
              <a:gd name="T46" fmla="*/ 4317 w 5349"/>
              <a:gd name="T47" fmla="*/ 525 h 1218"/>
              <a:gd name="T48" fmla="*/ 4116 w 5349"/>
              <a:gd name="T49" fmla="*/ 525 h 1218"/>
              <a:gd name="T50" fmla="*/ 4286 w 5349"/>
              <a:gd name="T51" fmla="*/ 828 h 1218"/>
              <a:gd name="T52" fmla="*/ 4525 w 5349"/>
              <a:gd name="T53" fmla="*/ 651 h 1218"/>
              <a:gd name="T54" fmla="*/ 4417 w 5349"/>
              <a:gd name="T55" fmla="*/ 611 h 1218"/>
              <a:gd name="T56" fmla="*/ 4491 w 5349"/>
              <a:gd name="T57" fmla="*/ 835 h 1218"/>
              <a:gd name="T58" fmla="*/ 4820 w 5349"/>
              <a:gd name="T59" fmla="*/ 582 h 1218"/>
              <a:gd name="T60" fmla="*/ 4750 w 5349"/>
              <a:gd name="T61" fmla="*/ 811 h 1218"/>
              <a:gd name="T62" fmla="*/ 4967 w 5349"/>
              <a:gd name="T63" fmla="*/ 380 h 1218"/>
              <a:gd name="T64" fmla="*/ 4937 w 5349"/>
              <a:gd name="T65" fmla="*/ 524 h 1218"/>
              <a:gd name="T66" fmla="*/ 4996 w 5349"/>
              <a:gd name="T67" fmla="*/ 524 h 1218"/>
              <a:gd name="T68" fmla="*/ 5206 w 5349"/>
              <a:gd name="T69" fmla="*/ 518 h 1218"/>
              <a:gd name="T70" fmla="*/ 5265 w 5349"/>
              <a:gd name="T71" fmla="*/ 629 h 1218"/>
              <a:gd name="T72" fmla="*/ 5268 w 5349"/>
              <a:gd name="T73" fmla="*/ 808 h 1218"/>
              <a:gd name="T74" fmla="*/ 5134 w 5349"/>
              <a:gd name="T75" fmla="*/ 746 h 1218"/>
              <a:gd name="T76" fmla="*/ 609 w 5349"/>
              <a:gd name="T77" fmla="*/ 1218 h 1218"/>
              <a:gd name="T78" fmla="*/ 988 w 5349"/>
              <a:gd name="T79" fmla="*/ 785 h 1218"/>
              <a:gd name="T80" fmla="*/ 725 w 5349"/>
              <a:gd name="T81" fmla="*/ 658 h 1218"/>
              <a:gd name="T82" fmla="*/ 956 w 5349"/>
              <a:gd name="T83" fmla="*/ 815 h 1218"/>
              <a:gd name="T84" fmla="*/ 852 w 5349"/>
              <a:gd name="T85" fmla="*/ 890 h 1218"/>
              <a:gd name="T86" fmla="*/ 784 w 5349"/>
              <a:gd name="T87" fmla="*/ 792 h 1218"/>
              <a:gd name="T88" fmla="*/ 687 w 5349"/>
              <a:gd name="T89" fmla="*/ 773 h 1218"/>
              <a:gd name="T90" fmla="*/ 690 w 5349"/>
              <a:gd name="T91" fmla="*/ 1046 h 1218"/>
              <a:gd name="T92" fmla="*/ 528 w 5349"/>
              <a:gd name="T93" fmla="*/ 1046 h 1218"/>
              <a:gd name="T94" fmla="*/ 531 w 5349"/>
              <a:gd name="T95" fmla="*/ 773 h 1218"/>
              <a:gd name="T96" fmla="*/ 434 w 5349"/>
              <a:gd name="T97" fmla="*/ 792 h 1218"/>
              <a:gd name="T98" fmla="*/ 366 w 5349"/>
              <a:gd name="T99" fmla="*/ 890 h 1218"/>
              <a:gd name="T100" fmla="*/ 262 w 5349"/>
              <a:gd name="T101" fmla="*/ 815 h 1218"/>
              <a:gd name="T102" fmla="*/ 493 w 5349"/>
              <a:gd name="T103" fmla="*/ 658 h 1218"/>
              <a:gd name="T104" fmla="*/ 230 w 5349"/>
              <a:gd name="T105" fmla="*/ 785 h 1218"/>
              <a:gd name="T106" fmla="*/ 364 w 5349"/>
              <a:gd name="T107" fmla="*/ 317 h 1218"/>
              <a:gd name="T108" fmla="*/ 502 w 5349"/>
              <a:gd name="T109" fmla="*/ 389 h 1218"/>
              <a:gd name="T110" fmla="*/ 407 w 5349"/>
              <a:gd name="T111" fmla="*/ 207 h 1218"/>
              <a:gd name="T112" fmla="*/ 648 w 5349"/>
              <a:gd name="T113" fmla="*/ 171 h 1218"/>
              <a:gd name="T114" fmla="*/ 793 w 5349"/>
              <a:gd name="T115" fmla="*/ 268 h 1218"/>
              <a:gd name="T116" fmla="*/ 830 w 5349"/>
              <a:gd name="T117" fmla="*/ 417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349" h="1218">
                <a:moveTo>
                  <a:pt x="1696" y="590"/>
                </a:moveTo>
                <a:cubicBezTo>
                  <a:pt x="1757" y="569"/>
                  <a:pt x="1792" y="539"/>
                  <a:pt x="1792" y="484"/>
                </a:cubicBezTo>
                <a:cubicBezTo>
                  <a:pt x="1792" y="407"/>
                  <a:pt x="1725" y="391"/>
                  <a:pt x="1639" y="391"/>
                </a:cubicBezTo>
                <a:cubicBezTo>
                  <a:pt x="1628" y="391"/>
                  <a:pt x="1599" y="392"/>
                  <a:pt x="1583" y="392"/>
                </a:cubicBezTo>
                <a:cubicBezTo>
                  <a:pt x="1574" y="392"/>
                  <a:pt x="1537" y="391"/>
                  <a:pt x="1522" y="391"/>
                </a:cubicBezTo>
                <a:cubicBezTo>
                  <a:pt x="1526" y="424"/>
                  <a:pt x="1527" y="527"/>
                  <a:pt x="1527" y="595"/>
                </a:cubicBezTo>
                <a:cubicBezTo>
                  <a:pt x="1527" y="670"/>
                  <a:pt x="1525" y="762"/>
                  <a:pt x="1522" y="828"/>
                </a:cubicBezTo>
                <a:cubicBezTo>
                  <a:pt x="1530" y="828"/>
                  <a:pt x="1550" y="826"/>
                  <a:pt x="1558" y="826"/>
                </a:cubicBezTo>
                <a:cubicBezTo>
                  <a:pt x="1576" y="826"/>
                  <a:pt x="1612" y="828"/>
                  <a:pt x="1635" y="828"/>
                </a:cubicBezTo>
                <a:cubicBezTo>
                  <a:pt x="1731" y="828"/>
                  <a:pt x="1806" y="788"/>
                  <a:pt x="1806" y="700"/>
                </a:cubicBezTo>
                <a:cubicBezTo>
                  <a:pt x="1806" y="648"/>
                  <a:pt x="1782" y="608"/>
                  <a:pt x="1696" y="590"/>
                </a:cubicBezTo>
                <a:close/>
                <a:moveTo>
                  <a:pt x="1581" y="425"/>
                </a:moveTo>
                <a:cubicBezTo>
                  <a:pt x="1593" y="425"/>
                  <a:pt x="1618" y="424"/>
                  <a:pt x="1631" y="424"/>
                </a:cubicBezTo>
                <a:cubicBezTo>
                  <a:pt x="1686" y="424"/>
                  <a:pt x="1731" y="445"/>
                  <a:pt x="1731" y="496"/>
                </a:cubicBezTo>
                <a:cubicBezTo>
                  <a:pt x="1731" y="551"/>
                  <a:pt x="1679" y="579"/>
                  <a:pt x="1613" y="579"/>
                </a:cubicBezTo>
                <a:cubicBezTo>
                  <a:pt x="1598" y="579"/>
                  <a:pt x="1587" y="578"/>
                  <a:pt x="1581" y="578"/>
                </a:cubicBezTo>
                <a:lnTo>
                  <a:pt x="1581" y="425"/>
                </a:lnTo>
                <a:close/>
                <a:moveTo>
                  <a:pt x="1632" y="794"/>
                </a:moveTo>
                <a:cubicBezTo>
                  <a:pt x="1616" y="794"/>
                  <a:pt x="1594" y="794"/>
                  <a:pt x="1581" y="793"/>
                </a:cubicBezTo>
                <a:cubicBezTo>
                  <a:pt x="1581" y="611"/>
                  <a:pt x="1581" y="611"/>
                  <a:pt x="1581" y="611"/>
                </a:cubicBezTo>
                <a:cubicBezTo>
                  <a:pt x="1598" y="611"/>
                  <a:pt x="1598" y="611"/>
                  <a:pt x="1598" y="611"/>
                </a:cubicBezTo>
                <a:cubicBezTo>
                  <a:pt x="1715" y="611"/>
                  <a:pt x="1745" y="645"/>
                  <a:pt x="1745" y="699"/>
                </a:cubicBezTo>
                <a:cubicBezTo>
                  <a:pt x="1745" y="769"/>
                  <a:pt x="1693" y="794"/>
                  <a:pt x="1632" y="794"/>
                </a:cubicBezTo>
                <a:close/>
                <a:moveTo>
                  <a:pt x="2117" y="811"/>
                </a:moveTo>
                <a:cubicBezTo>
                  <a:pt x="2104" y="811"/>
                  <a:pt x="2097" y="808"/>
                  <a:pt x="2097" y="773"/>
                </a:cubicBezTo>
                <a:cubicBezTo>
                  <a:pt x="2097" y="628"/>
                  <a:pt x="2097" y="628"/>
                  <a:pt x="2097" y="628"/>
                </a:cubicBezTo>
                <a:cubicBezTo>
                  <a:pt x="2097" y="549"/>
                  <a:pt x="2053" y="518"/>
                  <a:pt x="1990" y="518"/>
                </a:cubicBezTo>
                <a:cubicBezTo>
                  <a:pt x="1954" y="518"/>
                  <a:pt x="1922" y="528"/>
                  <a:pt x="1887" y="554"/>
                </a:cubicBezTo>
                <a:cubicBezTo>
                  <a:pt x="1887" y="589"/>
                  <a:pt x="1887" y="589"/>
                  <a:pt x="1887" y="589"/>
                </a:cubicBezTo>
                <a:cubicBezTo>
                  <a:pt x="1894" y="589"/>
                  <a:pt x="1894" y="589"/>
                  <a:pt x="1894" y="589"/>
                </a:cubicBezTo>
                <a:cubicBezTo>
                  <a:pt x="1911" y="554"/>
                  <a:pt x="1940" y="541"/>
                  <a:pt x="1976" y="541"/>
                </a:cubicBezTo>
                <a:cubicBezTo>
                  <a:pt x="2021" y="541"/>
                  <a:pt x="2049" y="564"/>
                  <a:pt x="2049" y="629"/>
                </a:cubicBezTo>
                <a:cubicBezTo>
                  <a:pt x="2049" y="644"/>
                  <a:pt x="2038" y="651"/>
                  <a:pt x="2018" y="654"/>
                </a:cubicBezTo>
                <a:cubicBezTo>
                  <a:pt x="1945" y="667"/>
                  <a:pt x="1945" y="667"/>
                  <a:pt x="1945" y="667"/>
                </a:cubicBezTo>
                <a:cubicBezTo>
                  <a:pt x="1897" y="676"/>
                  <a:pt x="1861" y="701"/>
                  <a:pt x="1861" y="755"/>
                </a:cubicBezTo>
                <a:cubicBezTo>
                  <a:pt x="1861" y="806"/>
                  <a:pt x="1896" y="835"/>
                  <a:pt x="1951" y="835"/>
                </a:cubicBezTo>
                <a:cubicBezTo>
                  <a:pt x="1981" y="835"/>
                  <a:pt x="2016" y="821"/>
                  <a:pt x="2049" y="795"/>
                </a:cubicBezTo>
                <a:cubicBezTo>
                  <a:pt x="2052" y="808"/>
                  <a:pt x="2052" y="808"/>
                  <a:pt x="2052" y="808"/>
                </a:cubicBezTo>
                <a:cubicBezTo>
                  <a:pt x="2057" y="826"/>
                  <a:pt x="2070" y="835"/>
                  <a:pt x="2089" y="835"/>
                </a:cubicBezTo>
                <a:cubicBezTo>
                  <a:pt x="2096" y="835"/>
                  <a:pt x="2109" y="833"/>
                  <a:pt x="2133" y="825"/>
                </a:cubicBezTo>
                <a:cubicBezTo>
                  <a:pt x="2129" y="810"/>
                  <a:pt x="2129" y="810"/>
                  <a:pt x="2129" y="810"/>
                </a:cubicBezTo>
                <a:cubicBezTo>
                  <a:pt x="2126" y="811"/>
                  <a:pt x="2121" y="811"/>
                  <a:pt x="2117" y="811"/>
                </a:cubicBezTo>
                <a:close/>
                <a:moveTo>
                  <a:pt x="2049" y="766"/>
                </a:moveTo>
                <a:cubicBezTo>
                  <a:pt x="2024" y="791"/>
                  <a:pt x="2000" y="800"/>
                  <a:pt x="1976" y="800"/>
                </a:cubicBezTo>
                <a:cubicBezTo>
                  <a:pt x="1937" y="800"/>
                  <a:pt x="1918" y="781"/>
                  <a:pt x="1918" y="746"/>
                </a:cubicBezTo>
                <a:cubicBezTo>
                  <a:pt x="1918" y="701"/>
                  <a:pt x="1966" y="685"/>
                  <a:pt x="2009" y="679"/>
                </a:cubicBezTo>
                <a:cubicBezTo>
                  <a:pt x="2049" y="673"/>
                  <a:pt x="2049" y="673"/>
                  <a:pt x="2049" y="673"/>
                </a:cubicBezTo>
                <a:lnTo>
                  <a:pt x="2049" y="766"/>
                </a:lnTo>
                <a:close/>
                <a:moveTo>
                  <a:pt x="2441" y="616"/>
                </a:moveTo>
                <a:cubicBezTo>
                  <a:pt x="2441" y="554"/>
                  <a:pt x="2395" y="518"/>
                  <a:pt x="2337" y="518"/>
                </a:cubicBezTo>
                <a:cubicBezTo>
                  <a:pt x="2299" y="518"/>
                  <a:pt x="2260" y="534"/>
                  <a:pt x="2240" y="571"/>
                </a:cubicBezTo>
                <a:cubicBezTo>
                  <a:pt x="2240" y="560"/>
                  <a:pt x="2242" y="534"/>
                  <a:pt x="2244" y="524"/>
                </a:cubicBezTo>
                <a:cubicBezTo>
                  <a:pt x="2234" y="524"/>
                  <a:pt x="2222" y="525"/>
                  <a:pt x="2215" y="525"/>
                </a:cubicBezTo>
                <a:cubicBezTo>
                  <a:pt x="2208" y="525"/>
                  <a:pt x="2195" y="524"/>
                  <a:pt x="2185" y="524"/>
                </a:cubicBezTo>
                <a:cubicBezTo>
                  <a:pt x="2189" y="569"/>
                  <a:pt x="2190" y="645"/>
                  <a:pt x="2190" y="676"/>
                </a:cubicBezTo>
                <a:cubicBezTo>
                  <a:pt x="2190" y="701"/>
                  <a:pt x="2189" y="782"/>
                  <a:pt x="2185" y="828"/>
                </a:cubicBezTo>
                <a:cubicBezTo>
                  <a:pt x="2194" y="827"/>
                  <a:pt x="2206" y="826"/>
                  <a:pt x="2216" y="826"/>
                </a:cubicBezTo>
                <a:cubicBezTo>
                  <a:pt x="2225" y="826"/>
                  <a:pt x="2234" y="827"/>
                  <a:pt x="2244" y="828"/>
                </a:cubicBezTo>
                <a:cubicBezTo>
                  <a:pt x="2239" y="782"/>
                  <a:pt x="2238" y="694"/>
                  <a:pt x="2238" y="684"/>
                </a:cubicBezTo>
                <a:cubicBezTo>
                  <a:pt x="2238" y="626"/>
                  <a:pt x="2243" y="552"/>
                  <a:pt x="2316" y="552"/>
                </a:cubicBezTo>
                <a:cubicBezTo>
                  <a:pt x="2363" y="552"/>
                  <a:pt x="2391" y="584"/>
                  <a:pt x="2391" y="676"/>
                </a:cubicBezTo>
                <a:cubicBezTo>
                  <a:pt x="2391" y="701"/>
                  <a:pt x="2390" y="782"/>
                  <a:pt x="2385" y="828"/>
                </a:cubicBezTo>
                <a:cubicBezTo>
                  <a:pt x="2395" y="827"/>
                  <a:pt x="2407" y="826"/>
                  <a:pt x="2417" y="826"/>
                </a:cubicBezTo>
                <a:cubicBezTo>
                  <a:pt x="2426" y="826"/>
                  <a:pt x="2435" y="827"/>
                  <a:pt x="2445" y="828"/>
                </a:cubicBezTo>
                <a:cubicBezTo>
                  <a:pt x="2440" y="782"/>
                  <a:pt x="2439" y="701"/>
                  <a:pt x="2439" y="676"/>
                </a:cubicBezTo>
                <a:cubicBezTo>
                  <a:pt x="2439" y="657"/>
                  <a:pt x="2441" y="631"/>
                  <a:pt x="2441" y="616"/>
                </a:cubicBezTo>
                <a:close/>
                <a:moveTo>
                  <a:pt x="2780" y="524"/>
                </a:moveTo>
                <a:cubicBezTo>
                  <a:pt x="2771" y="524"/>
                  <a:pt x="2756" y="525"/>
                  <a:pt x="2750" y="525"/>
                </a:cubicBezTo>
                <a:cubicBezTo>
                  <a:pt x="2743" y="525"/>
                  <a:pt x="2729" y="524"/>
                  <a:pt x="2721" y="524"/>
                </a:cubicBezTo>
                <a:cubicBezTo>
                  <a:pt x="2711" y="540"/>
                  <a:pt x="2609" y="656"/>
                  <a:pt x="2589" y="656"/>
                </a:cubicBezTo>
                <a:cubicBezTo>
                  <a:pt x="2580" y="656"/>
                  <a:pt x="2580" y="656"/>
                  <a:pt x="2580" y="656"/>
                </a:cubicBezTo>
                <a:cubicBezTo>
                  <a:pt x="2580" y="534"/>
                  <a:pt x="2580" y="534"/>
                  <a:pt x="2580" y="534"/>
                </a:cubicBezTo>
                <a:cubicBezTo>
                  <a:pt x="2580" y="487"/>
                  <a:pt x="2580" y="400"/>
                  <a:pt x="2585" y="354"/>
                </a:cubicBezTo>
                <a:cubicBezTo>
                  <a:pt x="2576" y="354"/>
                  <a:pt x="2564" y="356"/>
                  <a:pt x="2557" y="356"/>
                </a:cubicBezTo>
                <a:cubicBezTo>
                  <a:pt x="2550" y="356"/>
                  <a:pt x="2537" y="354"/>
                  <a:pt x="2526" y="354"/>
                </a:cubicBezTo>
                <a:cubicBezTo>
                  <a:pt x="2531" y="400"/>
                  <a:pt x="2532" y="487"/>
                  <a:pt x="2532" y="534"/>
                </a:cubicBezTo>
                <a:cubicBezTo>
                  <a:pt x="2532" y="648"/>
                  <a:pt x="2532" y="648"/>
                  <a:pt x="2532" y="648"/>
                </a:cubicBezTo>
                <a:cubicBezTo>
                  <a:pt x="2532" y="694"/>
                  <a:pt x="2531" y="782"/>
                  <a:pt x="2526" y="828"/>
                </a:cubicBezTo>
                <a:cubicBezTo>
                  <a:pt x="2535" y="827"/>
                  <a:pt x="2547" y="826"/>
                  <a:pt x="2558" y="826"/>
                </a:cubicBezTo>
                <a:cubicBezTo>
                  <a:pt x="2567" y="826"/>
                  <a:pt x="2576" y="827"/>
                  <a:pt x="2585" y="828"/>
                </a:cubicBezTo>
                <a:cubicBezTo>
                  <a:pt x="2580" y="782"/>
                  <a:pt x="2580" y="694"/>
                  <a:pt x="2580" y="672"/>
                </a:cubicBezTo>
                <a:cubicBezTo>
                  <a:pt x="2589" y="672"/>
                  <a:pt x="2589" y="672"/>
                  <a:pt x="2589" y="672"/>
                </a:cubicBezTo>
                <a:cubicBezTo>
                  <a:pt x="2627" y="713"/>
                  <a:pt x="2695" y="793"/>
                  <a:pt x="2717" y="828"/>
                </a:cubicBezTo>
                <a:cubicBezTo>
                  <a:pt x="2730" y="827"/>
                  <a:pt x="2746" y="826"/>
                  <a:pt x="2757" y="826"/>
                </a:cubicBezTo>
                <a:cubicBezTo>
                  <a:pt x="2765" y="826"/>
                  <a:pt x="2777" y="827"/>
                  <a:pt x="2793" y="828"/>
                </a:cubicBezTo>
                <a:cubicBezTo>
                  <a:pt x="2750" y="782"/>
                  <a:pt x="2654" y="674"/>
                  <a:pt x="2636" y="652"/>
                </a:cubicBezTo>
                <a:lnTo>
                  <a:pt x="2780" y="524"/>
                </a:lnTo>
                <a:close/>
                <a:moveTo>
                  <a:pt x="3131" y="518"/>
                </a:moveTo>
                <a:cubicBezTo>
                  <a:pt x="3039" y="518"/>
                  <a:pt x="2975" y="583"/>
                  <a:pt x="2975" y="682"/>
                </a:cubicBezTo>
                <a:cubicBezTo>
                  <a:pt x="2975" y="767"/>
                  <a:pt x="3033" y="835"/>
                  <a:pt x="3125" y="835"/>
                </a:cubicBezTo>
                <a:cubicBezTo>
                  <a:pt x="3220" y="835"/>
                  <a:pt x="3279" y="766"/>
                  <a:pt x="3279" y="674"/>
                </a:cubicBezTo>
                <a:cubicBezTo>
                  <a:pt x="3279" y="584"/>
                  <a:pt x="3222" y="518"/>
                  <a:pt x="3131" y="518"/>
                </a:cubicBezTo>
                <a:close/>
                <a:moveTo>
                  <a:pt x="3124" y="811"/>
                </a:moveTo>
                <a:cubicBezTo>
                  <a:pt x="3060" y="811"/>
                  <a:pt x="3032" y="749"/>
                  <a:pt x="3032" y="681"/>
                </a:cubicBezTo>
                <a:cubicBezTo>
                  <a:pt x="3032" y="609"/>
                  <a:pt x="3064" y="541"/>
                  <a:pt x="3129" y="541"/>
                </a:cubicBezTo>
                <a:cubicBezTo>
                  <a:pt x="3197" y="541"/>
                  <a:pt x="3222" y="607"/>
                  <a:pt x="3222" y="672"/>
                </a:cubicBezTo>
                <a:cubicBezTo>
                  <a:pt x="3222" y="752"/>
                  <a:pt x="3185" y="811"/>
                  <a:pt x="3124" y="811"/>
                </a:cubicBezTo>
                <a:close/>
                <a:moveTo>
                  <a:pt x="3457" y="399"/>
                </a:moveTo>
                <a:cubicBezTo>
                  <a:pt x="3465" y="399"/>
                  <a:pt x="3475" y="401"/>
                  <a:pt x="3494" y="408"/>
                </a:cubicBezTo>
                <a:cubicBezTo>
                  <a:pt x="3494" y="398"/>
                  <a:pt x="3492" y="386"/>
                  <a:pt x="3492" y="380"/>
                </a:cubicBezTo>
                <a:cubicBezTo>
                  <a:pt x="3492" y="375"/>
                  <a:pt x="3494" y="361"/>
                  <a:pt x="3494" y="353"/>
                </a:cubicBezTo>
                <a:cubicBezTo>
                  <a:pt x="3490" y="351"/>
                  <a:pt x="3485" y="351"/>
                  <a:pt x="3477" y="351"/>
                </a:cubicBezTo>
                <a:cubicBezTo>
                  <a:pt x="3427" y="351"/>
                  <a:pt x="3361" y="428"/>
                  <a:pt x="3361" y="525"/>
                </a:cubicBezTo>
                <a:cubicBezTo>
                  <a:pt x="3350" y="525"/>
                  <a:pt x="3350" y="525"/>
                  <a:pt x="3350" y="525"/>
                </a:cubicBezTo>
                <a:cubicBezTo>
                  <a:pt x="3341" y="525"/>
                  <a:pt x="3332" y="525"/>
                  <a:pt x="3318" y="521"/>
                </a:cubicBezTo>
                <a:cubicBezTo>
                  <a:pt x="3320" y="527"/>
                  <a:pt x="3320" y="536"/>
                  <a:pt x="3320" y="539"/>
                </a:cubicBezTo>
                <a:cubicBezTo>
                  <a:pt x="3320" y="542"/>
                  <a:pt x="3320" y="551"/>
                  <a:pt x="3318" y="557"/>
                </a:cubicBezTo>
                <a:cubicBezTo>
                  <a:pt x="3336" y="553"/>
                  <a:pt x="3345" y="553"/>
                  <a:pt x="3350" y="553"/>
                </a:cubicBezTo>
                <a:cubicBezTo>
                  <a:pt x="3361" y="553"/>
                  <a:pt x="3361" y="553"/>
                  <a:pt x="3361" y="553"/>
                </a:cubicBezTo>
                <a:cubicBezTo>
                  <a:pt x="3361" y="648"/>
                  <a:pt x="3361" y="648"/>
                  <a:pt x="3361" y="648"/>
                </a:cubicBezTo>
                <a:cubicBezTo>
                  <a:pt x="3361" y="694"/>
                  <a:pt x="3360" y="782"/>
                  <a:pt x="3355" y="828"/>
                </a:cubicBezTo>
                <a:cubicBezTo>
                  <a:pt x="3364" y="827"/>
                  <a:pt x="3376" y="826"/>
                  <a:pt x="3386" y="826"/>
                </a:cubicBezTo>
                <a:cubicBezTo>
                  <a:pt x="3395" y="826"/>
                  <a:pt x="3405" y="827"/>
                  <a:pt x="3414" y="828"/>
                </a:cubicBezTo>
                <a:cubicBezTo>
                  <a:pt x="3409" y="782"/>
                  <a:pt x="3409" y="694"/>
                  <a:pt x="3409" y="648"/>
                </a:cubicBezTo>
                <a:cubicBezTo>
                  <a:pt x="3409" y="553"/>
                  <a:pt x="3409" y="553"/>
                  <a:pt x="3409" y="553"/>
                </a:cubicBezTo>
                <a:cubicBezTo>
                  <a:pt x="3427" y="553"/>
                  <a:pt x="3427" y="553"/>
                  <a:pt x="3427" y="553"/>
                </a:cubicBezTo>
                <a:cubicBezTo>
                  <a:pt x="3434" y="553"/>
                  <a:pt x="3456" y="554"/>
                  <a:pt x="3476" y="557"/>
                </a:cubicBezTo>
                <a:cubicBezTo>
                  <a:pt x="3476" y="553"/>
                  <a:pt x="3475" y="545"/>
                  <a:pt x="3475" y="540"/>
                </a:cubicBezTo>
                <a:cubicBezTo>
                  <a:pt x="3475" y="535"/>
                  <a:pt x="3476" y="527"/>
                  <a:pt x="3476" y="521"/>
                </a:cubicBezTo>
                <a:cubicBezTo>
                  <a:pt x="3456" y="523"/>
                  <a:pt x="3427" y="525"/>
                  <a:pt x="3410" y="525"/>
                </a:cubicBezTo>
                <a:cubicBezTo>
                  <a:pt x="3406" y="493"/>
                  <a:pt x="3405" y="466"/>
                  <a:pt x="3405" y="453"/>
                </a:cubicBezTo>
                <a:cubicBezTo>
                  <a:pt x="3405" y="417"/>
                  <a:pt x="3423" y="399"/>
                  <a:pt x="3457" y="399"/>
                </a:cubicBezTo>
                <a:close/>
                <a:moveTo>
                  <a:pt x="3990" y="490"/>
                </a:moveTo>
                <a:cubicBezTo>
                  <a:pt x="3990" y="424"/>
                  <a:pt x="3941" y="391"/>
                  <a:pt x="3864" y="391"/>
                </a:cubicBezTo>
                <a:cubicBezTo>
                  <a:pt x="3841" y="391"/>
                  <a:pt x="3797" y="392"/>
                  <a:pt x="3781" y="392"/>
                </a:cubicBezTo>
                <a:cubicBezTo>
                  <a:pt x="3766" y="392"/>
                  <a:pt x="3729" y="392"/>
                  <a:pt x="3712" y="391"/>
                </a:cubicBezTo>
                <a:cubicBezTo>
                  <a:pt x="3716" y="424"/>
                  <a:pt x="3717" y="527"/>
                  <a:pt x="3717" y="595"/>
                </a:cubicBezTo>
                <a:cubicBezTo>
                  <a:pt x="3717" y="670"/>
                  <a:pt x="3716" y="762"/>
                  <a:pt x="3712" y="828"/>
                </a:cubicBezTo>
                <a:cubicBezTo>
                  <a:pt x="3722" y="827"/>
                  <a:pt x="3734" y="826"/>
                  <a:pt x="3745" y="826"/>
                </a:cubicBezTo>
                <a:cubicBezTo>
                  <a:pt x="3755" y="826"/>
                  <a:pt x="3766" y="827"/>
                  <a:pt x="3776" y="828"/>
                </a:cubicBezTo>
                <a:cubicBezTo>
                  <a:pt x="3772" y="762"/>
                  <a:pt x="3771" y="688"/>
                  <a:pt x="3771" y="616"/>
                </a:cubicBezTo>
                <a:cubicBezTo>
                  <a:pt x="3793" y="616"/>
                  <a:pt x="3793" y="616"/>
                  <a:pt x="3793" y="616"/>
                </a:cubicBezTo>
                <a:cubicBezTo>
                  <a:pt x="3842" y="673"/>
                  <a:pt x="3914" y="765"/>
                  <a:pt x="3956" y="828"/>
                </a:cubicBezTo>
                <a:cubicBezTo>
                  <a:pt x="3968" y="827"/>
                  <a:pt x="3983" y="826"/>
                  <a:pt x="3996" y="826"/>
                </a:cubicBezTo>
                <a:cubicBezTo>
                  <a:pt x="4009" y="826"/>
                  <a:pt x="4024" y="827"/>
                  <a:pt x="4038" y="828"/>
                </a:cubicBezTo>
                <a:cubicBezTo>
                  <a:pt x="3996" y="781"/>
                  <a:pt x="3973" y="752"/>
                  <a:pt x="3861" y="609"/>
                </a:cubicBezTo>
                <a:cubicBezTo>
                  <a:pt x="3947" y="600"/>
                  <a:pt x="3990" y="549"/>
                  <a:pt x="3990" y="490"/>
                </a:cubicBezTo>
                <a:close/>
                <a:moveTo>
                  <a:pt x="3791" y="584"/>
                </a:moveTo>
                <a:cubicBezTo>
                  <a:pt x="3771" y="584"/>
                  <a:pt x="3771" y="584"/>
                  <a:pt x="3771" y="584"/>
                </a:cubicBezTo>
                <a:cubicBezTo>
                  <a:pt x="3771" y="426"/>
                  <a:pt x="3771" y="426"/>
                  <a:pt x="3771" y="426"/>
                </a:cubicBezTo>
                <a:cubicBezTo>
                  <a:pt x="3779" y="425"/>
                  <a:pt x="3800" y="424"/>
                  <a:pt x="3820" y="424"/>
                </a:cubicBezTo>
                <a:cubicBezTo>
                  <a:pt x="3890" y="424"/>
                  <a:pt x="3925" y="451"/>
                  <a:pt x="3925" y="497"/>
                </a:cubicBezTo>
                <a:cubicBezTo>
                  <a:pt x="3925" y="569"/>
                  <a:pt x="3848" y="584"/>
                  <a:pt x="3791" y="584"/>
                </a:cubicBezTo>
                <a:close/>
                <a:moveTo>
                  <a:pt x="4317" y="525"/>
                </a:moveTo>
                <a:cubicBezTo>
                  <a:pt x="4310" y="525"/>
                  <a:pt x="4296" y="524"/>
                  <a:pt x="4286" y="524"/>
                </a:cubicBezTo>
                <a:cubicBezTo>
                  <a:pt x="4291" y="569"/>
                  <a:pt x="4291" y="657"/>
                  <a:pt x="4291" y="668"/>
                </a:cubicBezTo>
                <a:cubicBezTo>
                  <a:pt x="4291" y="725"/>
                  <a:pt x="4287" y="800"/>
                  <a:pt x="4213" y="800"/>
                </a:cubicBezTo>
                <a:cubicBezTo>
                  <a:pt x="4166" y="800"/>
                  <a:pt x="4139" y="768"/>
                  <a:pt x="4139" y="676"/>
                </a:cubicBezTo>
                <a:cubicBezTo>
                  <a:pt x="4139" y="651"/>
                  <a:pt x="4139" y="569"/>
                  <a:pt x="4144" y="524"/>
                </a:cubicBezTo>
                <a:cubicBezTo>
                  <a:pt x="4135" y="524"/>
                  <a:pt x="4122" y="525"/>
                  <a:pt x="4116" y="525"/>
                </a:cubicBezTo>
                <a:cubicBezTo>
                  <a:pt x="4109" y="525"/>
                  <a:pt x="4095" y="524"/>
                  <a:pt x="4085" y="524"/>
                </a:cubicBezTo>
                <a:cubicBezTo>
                  <a:pt x="4090" y="569"/>
                  <a:pt x="4090" y="651"/>
                  <a:pt x="4090" y="676"/>
                </a:cubicBezTo>
                <a:cubicBezTo>
                  <a:pt x="4090" y="695"/>
                  <a:pt x="4089" y="721"/>
                  <a:pt x="4089" y="736"/>
                </a:cubicBezTo>
                <a:cubicBezTo>
                  <a:pt x="4089" y="797"/>
                  <a:pt x="4134" y="835"/>
                  <a:pt x="4193" y="835"/>
                </a:cubicBezTo>
                <a:cubicBezTo>
                  <a:pt x="4231" y="835"/>
                  <a:pt x="4269" y="817"/>
                  <a:pt x="4289" y="781"/>
                </a:cubicBezTo>
                <a:cubicBezTo>
                  <a:pt x="4289" y="792"/>
                  <a:pt x="4287" y="818"/>
                  <a:pt x="4286" y="828"/>
                </a:cubicBezTo>
                <a:cubicBezTo>
                  <a:pt x="4295" y="827"/>
                  <a:pt x="4307" y="826"/>
                  <a:pt x="4317" y="826"/>
                </a:cubicBezTo>
                <a:cubicBezTo>
                  <a:pt x="4326" y="826"/>
                  <a:pt x="4336" y="827"/>
                  <a:pt x="4345" y="828"/>
                </a:cubicBezTo>
                <a:cubicBezTo>
                  <a:pt x="4340" y="782"/>
                  <a:pt x="4340" y="701"/>
                  <a:pt x="4340" y="676"/>
                </a:cubicBezTo>
                <a:cubicBezTo>
                  <a:pt x="4340" y="644"/>
                  <a:pt x="4340" y="569"/>
                  <a:pt x="4345" y="524"/>
                </a:cubicBezTo>
                <a:cubicBezTo>
                  <a:pt x="4336" y="524"/>
                  <a:pt x="4323" y="525"/>
                  <a:pt x="4317" y="525"/>
                </a:cubicBezTo>
                <a:close/>
                <a:moveTo>
                  <a:pt x="4525" y="651"/>
                </a:moveTo>
                <a:cubicBezTo>
                  <a:pt x="4491" y="643"/>
                  <a:pt x="4459" y="628"/>
                  <a:pt x="4459" y="590"/>
                </a:cubicBezTo>
                <a:cubicBezTo>
                  <a:pt x="4459" y="560"/>
                  <a:pt x="4482" y="541"/>
                  <a:pt x="4510" y="541"/>
                </a:cubicBezTo>
                <a:cubicBezTo>
                  <a:pt x="4532" y="541"/>
                  <a:pt x="4554" y="549"/>
                  <a:pt x="4573" y="582"/>
                </a:cubicBezTo>
                <a:cubicBezTo>
                  <a:pt x="4577" y="568"/>
                  <a:pt x="4585" y="551"/>
                  <a:pt x="4591" y="538"/>
                </a:cubicBezTo>
                <a:cubicBezTo>
                  <a:pt x="4570" y="525"/>
                  <a:pt x="4551" y="518"/>
                  <a:pt x="4519" y="518"/>
                </a:cubicBezTo>
                <a:cubicBezTo>
                  <a:pt x="4459" y="518"/>
                  <a:pt x="4417" y="554"/>
                  <a:pt x="4417" y="611"/>
                </a:cubicBezTo>
                <a:cubicBezTo>
                  <a:pt x="4417" y="660"/>
                  <a:pt x="4447" y="683"/>
                  <a:pt x="4494" y="696"/>
                </a:cubicBezTo>
                <a:cubicBezTo>
                  <a:pt x="4532" y="706"/>
                  <a:pt x="4565" y="716"/>
                  <a:pt x="4565" y="756"/>
                </a:cubicBezTo>
                <a:cubicBezTo>
                  <a:pt x="4565" y="791"/>
                  <a:pt x="4537" y="811"/>
                  <a:pt x="4503" y="811"/>
                </a:cubicBezTo>
                <a:cubicBezTo>
                  <a:pt x="4477" y="811"/>
                  <a:pt x="4454" y="803"/>
                  <a:pt x="4431" y="766"/>
                </a:cubicBezTo>
                <a:cubicBezTo>
                  <a:pt x="4427" y="778"/>
                  <a:pt x="4418" y="798"/>
                  <a:pt x="4412" y="810"/>
                </a:cubicBezTo>
                <a:cubicBezTo>
                  <a:pt x="4433" y="826"/>
                  <a:pt x="4460" y="835"/>
                  <a:pt x="4491" y="835"/>
                </a:cubicBezTo>
                <a:cubicBezTo>
                  <a:pt x="4551" y="835"/>
                  <a:pt x="4607" y="791"/>
                  <a:pt x="4607" y="733"/>
                </a:cubicBezTo>
                <a:cubicBezTo>
                  <a:pt x="4607" y="681"/>
                  <a:pt x="4577" y="664"/>
                  <a:pt x="4525" y="651"/>
                </a:cubicBezTo>
                <a:close/>
                <a:moveTo>
                  <a:pt x="4772" y="651"/>
                </a:moveTo>
                <a:cubicBezTo>
                  <a:pt x="4738" y="643"/>
                  <a:pt x="4707" y="628"/>
                  <a:pt x="4707" y="590"/>
                </a:cubicBezTo>
                <a:cubicBezTo>
                  <a:pt x="4707" y="560"/>
                  <a:pt x="4729" y="541"/>
                  <a:pt x="4758" y="541"/>
                </a:cubicBezTo>
                <a:cubicBezTo>
                  <a:pt x="4780" y="541"/>
                  <a:pt x="4801" y="549"/>
                  <a:pt x="4820" y="582"/>
                </a:cubicBezTo>
                <a:cubicBezTo>
                  <a:pt x="4825" y="568"/>
                  <a:pt x="4832" y="551"/>
                  <a:pt x="4838" y="538"/>
                </a:cubicBezTo>
                <a:cubicBezTo>
                  <a:pt x="4817" y="525"/>
                  <a:pt x="4799" y="518"/>
                  <a:pt x="4767" y="518"/>
                </a:cubicBezTo>
                <a:cubicBezTo>
                  <a:pt x="4706" y="518"/>
                  <a:pt x="4665" y="554"/>
                  <a:pt x="4665" y="611"/>
                </a:cubicBezTo>
                <a:cubicBezTo>
                  <a:pt x="4665" y="660"/>
                  <a:pt x="4695" y="683"/>
                  <a:pt x="4742" y="696"/>
                </a:cubicBezTo>
                <a:cubicBezTo>
                  <a:pt x="4779" y="706"/>
                  <a:pt x="4813" y="716"/>
                  <a:pt x="4813" y="756"/>
                </a:cubicBezTo>
                <a:cubicBezTo>
                  <a:pt x="4813" y="791"/>
                  <a:pt x="4785" y="811"/>
                  <a:pt x="4750" y="811"/>
                </a:cubicBezTo>
                <a:cubicBezTo>
                  <a:pt x="4725" y="811"/>
                  <a:pt x="4701" y="803"/>
                  <a:pt x="4678" y="766"/>
                </a:cubicBezTo>
                <a:cubicBezTo>
                  <a:pt x="4674" y="778"/>
                  <a:pt x="4666" y="798"/>
                  <a:pt x="4659" y="810"/>
                </a:cubicBezTo>
                <a:cubicBezTo>
                  <a:pt x="4681" y="826"/>
                  <a:pt x="4708" y="835"/>
                  <a:pt x="4739" y="835"/>
                </a:cubicBezTo>
                <a:cubicBezTo>
                  <a:pt x="4799" y="835"/>
                  <a:pt x="4855" y="791"/>
                  <a:pt x="4855" y="733"/>
                </a:cubicBezTo>
                <a:cubicBezTo>
                  <a:pt x="4855" y="681"/>
                  <a:pt x="4825" y="664"/>
                  <a:pt x="4772" y="651"/>
                </a:cubicBezTo>
                <a:close/>
                <a:moveTo>
                  <a:pt x="4967" y="380"/>
                </a:moveTo>
                <a:cubicBezTo>
                  <a:pt x="4948" y="380"/>
                  <a:pt x="4935" y="394"/>
                  <a:pt x="4935" y="412"/>
                </a:cubicBezTo>
                <a:cubicBezTo>
                  <a:pt x="4935" y="431"/>
                  <a:pt x="4947" y="445"/>
                  <a:pt x="4967" y="445"/>
                </a:cubicBezTo>
                <a:cubicBezTo>
                  <a:pt x="4988" y="445"/>
                  <a:pt x="5000" y="431"/>
                  <a:pt x="5000" y="412"/>
                </a:cubicBezTo>
                <a:cubicBezTo>
                  <a:pt x="5000" y="390"/>
                  <a:pt x="4988" y="380"/>
                  <a:pt x="4967" y="380"/>
                </a:cubicBezTo>
                <a:close/>
                <a:moveTo>
                  <a:pt x="4967" y="525"/>
                </a:moveTo>
                <a:cubicBezTo>
                  <a:pt x="4960" y="525"/>
                  <a:pt x="4947" y="524"/>
                  <a:pt x="4937" y="524"/>
                </a:cubicBezTo>
                <a:cubicBezTo>
                  <a:pt x="4941" y="569"/>
                  <a:pt x="4942" y="645"/>
                  <a:pt x="4942" y="676"/>
                </a:cubicBezTo>
                <a:cubicBezTo>
                  <a:pt x="4942" y="701"/>
                  <a:pt x="4941" y="782"/>
                  <a:pt x="4937" y="828"/>
                </a:cubicBezTo>
                <a:cubicBezTo>
                  <a:pt x="4946" y="827"/>
                  <a:pt x="4958" y="826"/>
                  <a:pt x="4968" y="826"/>
                </a:cubicBezTo>
                <a:cubicBezTo>
                  <a:pt x="4977" y="826"/>
                  <a:pt x="4987" y="827"/>
                  <a:pt x="4996" y="828"/>
                </a:cubicBezTo>
                <a:cubicBezTo>
                  <a:pt x="4991" y="782"/>
                  <a:pt x="4990" y="701"/>
                  <a:pt x="4990" y="676"/>
                </a:cubicBezTo>
                <a:cubicBezTo>
                  <a:pt x="4990" y="645"/>
                  <a:pt x="4991" y="569"/>
                  <a:pt x="4996" y="524"/>
                </a:cubicBezTo>
                <a:cubicBezTo>
                  <a:pt x="4987" y="524"/>
                  <a:pt x="4974" y="525"/>
                  <a:pt x="4967" y="525"/>
                </a:cubicBezTo>
                <a:close/>
                <a:moveTo>
                  <a:pt x="5345" y="810"/>
                </a:moveTo>
                <a:cubicBezTo>
                  <a:pt x="5342" y="811"/>
                  <a:pt x="5337" y="811"/>
                  <a:pt x="5333" y="811"/>
                </a:cubicBezTo>
                <a:cubicBezTo>
                  <a:pt x="5320" y="811"/>
                  <a:pt x="5313" y="808"/>
                  <a:pt x="5313" y="773"/>
                </a:cubicBezTo>
                <a:cubicBezTo>
                  <a:pt x="5313" y="628"/>
                  <a:pt x="5313" y="628"/>
                  <a:pt x="5313" y="628"/>
                </a:cubicBezTo>
                <a:cubicBezTo>
                  <a:pt x="5313" y="549"/>
                  <a:pt x="5269" y="518"/>
                  <a:pt x="5206" y="518"/>
                </a:cubicBezTo>
                <a:cubicBezTo>
                  <a:pt x="5170" y="518"/>
                  <a:pt x="5138" y="528"/>
                  <a:pt x="5103" y="554"/>
                </a:cubicBezTo>
                <a:cubicBezTo>
                  <a:pt x="5103" y="554"/>
                  <a:pt x="5103" y="554"/>
                  <a:pt x="5103" y="554"/>
                </a:cubicBezTo>
                <a:cubicBezTo>
                  <a:pt x="5103" y="589"/>
                  <a:pt x="5103" y="589"/>
                  <a:pt x="5103" y="589"/>
                </a:cubicBezTo>
                <a:cubicBezTo>
                  <a:pt x="5111" y="589"/>
                  <a:pt x="5111" y="589"/>
                  <a:pt x="5111" y="589"/>
                </a:cubicBezTo>
                <a:cubicBezTo>
                  <a:pt x="5127" y="554"/>
                  <a:pt x="5156" y="541"/>
                  <a:pt x="5192" y="541"/>
                </a:cubicBezTo>
                <a:cubicBezTo>
                  <a:pt x="5238" y="541"/>
                  <a:pt x="5265" y="564"/>
                  <a:pt x="5265" y="629"/>
                </a:cubicBezTo>
                <a:cubicBezTo>
                  <a:pt x="5265" y="644"/>
                  <a:pt x="5254" y="651"/>
                  <a:pt x="5234" y="654"/>
                </a:cubicBezTo>
                <a:cubicBezTo>
                  <a:pt x="5161" y="667"/>
                  <a:pt x="5161" y="667"/>
                  <a:pt x="5161" y="667"/>
                </a:cubicBezTo>
                <a:cubicBezTo>
                  <a:pt x="5114" y="676"/>
                  <a:pt x="5077" y="701"/>
                  <a:pt x="5077" y="755"/>
                </a:cubicBezTo>
                <a:cubicBezTo>
                  <a:pt x="5077" y="806"/>
                  <a:pt x="5112" y="835"/>
                  <a:pt x="5167" y="835"/>
                </a:cubicBezTo>
                <a:cubicBezTo>
                  <a:pt x="5197" y="835"/>
                  <a:pt x="5232" y="821"/>
                  <a:pt x="5265" y="795"/>
                </a:cubicBezTo>
                <a:cubicBezTo>
                  <a:pt x="5268" y="808"/>
                  <a:pt x="5268" y="808"/>
                  <a:pt x="5268" y="808"/>
                </a:cubicBezTo>
                <a:cubicBezTo>
                  <a:pt x="5273" y="826"/>
                  <a:pt x="5286" y="835"/>
                  <a:pt x="5305" y="835"/>
                </a:cubicBezTo>
                <a:cubicBezTo>
                  <a:pt x="5312" y="835"/>
                  <a:pt x="5325" y="833"/>
                  <a:pt x="5349" y="825"/>
                </a:cubicBezTo>
                <a:lnTo>
                  <a:pt x="5345" y="810"/>
                </a:lnTo>
                <a:close/>
                <a:moveTo>
                  <a:pt x="5265" y="766"/>
                </a:moveTo>
                <a:cubicBezTo>
                  <a:pt x="5240" y="791"/>
                  <a:pt x="5216" y="800"/>
                  <a:pt x="5192" y="800"/>
                </a:cubicBezTo>
                <a:cubicBezTo>
                  <a:pt x="5153" y="800"/>
                  <a:pt x="5134" y="781"/>
                  <a:pt x="5134" y="746"/>
                </a:cubicBezTo>
                <a:cubicBezTo>
                  <a:pt x="5134" y="701"/>
                  <a:pt x="5182" y="685"/>
                  <a:pt x="5225" y="679"/>
                </a:cubicBezTo>
                <a:cubicBezTo>
                  <a:pt x="5265" y="673"/>
                  <a:pt x="5265" y="673"/>
                  <a:pt x="5265" y="673"/>
                </a:cubicBezTo>
                <a:lnTo>
                  <a:pt x="5265" y="766"/>
                </a:lnTo>
                <a:close/>
                <a:moveTo>
                  <a:pt x="609" y="0"/>
                </a:moveTo>
                <a:cubicBezTo>
                  <a:pt x="273" y="0"/>
                  <a:pt x="0" y="272"/>
                  <a:pt x="0" y="609"/>
                </a:cubicBezTo>
                <a:cubicBezTo>
                  <a:pt x="0" y="945"/>
                  <a:pt x="273" y="1218"/>
                  <a:pt x="609" y="1218"/>
                </a:cubicBezTo>
                <a:cubicBezTo>
                  <a:pt x="946" y="1218"/>
                  <a:pt x="1218" y="945"/>
                  <a:pt x="1218" y="609"/>
                </a:cubicBezTo>
                <a:cubicBezTo>
                  <a:pt x="1218" y="272"/>
                  <a:pt x="946" y="0"/>
                  <a:pt x="609" y="0"/>
                </a:cubicBezTo>
                <a:close/>
                <a:moveTo>
                  <a:pt x="1088" y="792"/>
                </a:moveTo>
                <a:cubicBezTo>
                  <a:pt x="1090" y="821"/>
                  <a:pt x="1100" y="827"/>
                  <a:pt x="1106" y="832"/>
                </a:cubicBezTo>
                <a:cubicBezTo>
                  <a:pt x="1096" y="839"/>
                  <a:pt x="1014" y="813"/>
                  <a:pt x="994" y="788"/>
                </a:cubicBezTo>
                <a:cubicBezTo>
                  <a:pt x="993" y="787"/>
                  <a:pt x="990" y="786"/>
                  <a:pt x="988" y="785"/>
                </a:cubicBezTo>
                <a:cubicBezTo>
                  <a:pt x="939" y="774"/>
                  <a:pt x="939" y="723"/>
                  <a:pt x="938" y="707"/>
                </a:cubicBezTo>
                <a:cubicBezTo>
                  <a:pt x="897" y="707"/>
                  <a:pt x="881" y="662"/>
                  <a:pt x="877" y="651"/>
                </a:cubicBezTo>
                <a:cubicBezTo>
                  <a:pt x="873" y="641"/>
                  <a:pt x="870" y="629"/>
                  <a:pt x="869" y="619"/>
                </a:cubicBezTo>
                <a:cubicBezTo>
                  <a:pt x="869" y="640"/>
                  <a:pt x="837" y="659"/>
                  <a:pt x="802" y="624"/>
                </a:cubicBezTo>
                <a:cubicBezTo>
                  <a:pt x="802" y="660"/>
                  <a:pt x="760" y="654"/>
                  <a:pt x="739" y="633"/>
                </a:cubicBezTo>
                <a:cubicBezTo>
                  <a:pt x="737" y="640"/>
                  <a:pt x="725" y="658"/>
                  <a:pt x="725" y="658"/>
                </a:cubicBezTo>
                <a:cubicBezTo>
                  <a:pt x="749" y="663"/>
                  <a:pt x="760" y="668"/>
                  <a:pt x="772" y="678"/>
                </a:cubicBezTo>
                <a:cubicBezTo>
                  <a:pt x="799" y="702"/>
                  <a:pt x="802" y="741"/>
                  <a:pt x="802" y="761"/>
                </a:cubicBezTo>
                <a:cubicBezTo>
                  <a:pt x="802" y="761"/>
                  <a:pt x="839" y="798"/>
                  <a:pt x="854" y="811"/>
                </a:cubicBezTo>
                <a:cubicBezTo>
                  <a:pt x="858" y="815"/>
                  <a:pt x="863" y="819"/>
                  <a:pt x="867" y="822"/>
                </a:cubicBezTo>
                <a:cubicBezTo>
                  <a:pt x="905" y="780"/>
                  <a:pt x="918" y="796"/>
                  <a:pt x="918" y="796"/>
                </a:cubicBezTo>
                <a:cubicBezTo>
                  <a:pt x="946" y="785"/>
                  <a:pt x="962" y="805"/>
                  <a:pt x="956" y="815"/>
                </a:cubicBezTo>
                <a:cubicBezTo>
                  <a:pt x="949" y="808"/>
                  <a:pt x="938" y="810"/>
                  <a:pt x="932" y="816"/>
                </a:cubicBezTo>
                <a:cubicBezTo>
                  <a:pt x="970" y="822"/>
                  <a:pt x="961" y="850"/>
                  <a:pt x="951" y="856"/>
                </a:cubicBezTo>
                <a:cubicBezTo>
                  <a:pt x="951" y="848"/>
                  <a:pt x="948" y="839"/>
                  <a:pt x="936" y="838"/>
                </a:cubicBezTo>
                <a:cubicBezTo>
                  <a:pt x="937" y="851"/>
                  <a:pt x="929" y="853"/>
                  <a:pt x="921" y="853"/>
                </a:cubicBezTo>
                <a:cubicBezTo>
                  <a:pt x="902" y="854"/>
                  <a:pt x="871" y="855"/>
                  <a:pt x="861" y="864"/>
                </a:cubicBezTo>
                <a:cubicBezTo>
                  <a:pt x="856" y="869"/>
                  <a:pt x="858" y="885"/>
                  <a:pt x="852" y="890"/>
                </a:cubicBezTo>
                <a:cubicBezTo>
                  <a:pt x="847" y="895"/>
                  <a:pt x="842" y="894"/>
                  <a:pt x="839" y="894"/>
                </a:cubicBezTo>
                <a:cubicBezTo>
                  <a:pt x="839" y="900"/>
                  <a:pt x="840" y="907"/>
                  <a:pt x="847" y="914"/>
                </a:cubicBezTo>
                <a:cubicBezTo>
                  <a:pt x="820" y="916"/>
                  <a:pt x="800" y="892"/>
                  <a:pt x="813" y="880"/>
                </a:cubicBezTo>
                <a:cubicBezTo>
                  <a:pt x="819" y="874"/>
                  <a:pt x="838" y="856"/>
                  <a:pt x="839" y="848"/>
                </a:cubicBezTo>
                <a:cubicBezTo>
                  <a:pt x="840" y="840"/>
                  <a:pt x="831" y="830"/>
                  <a:pt x="825" y="825"/>
                </a:cubicBezTo>
                <a:cubicBezTo>
                  <a:pt x="812" y="813"/>
                  <a:pt x="798" y="803"/>
                  <a:pt x="784" y="792"/>
                </a:cubicBezTo>
                <a:cubicBezTo>
                  <a:pt x="780" y="789"/>
                  <a:pt x="775" y="786"/>
                  <a:pt x="770" y="783"/>
                </a:cubicBezTo>
                <a:cubicBezTo>
                  <a:pt x="767" y="781"/>
                  <a:pt x="761" y="780"/>
                  <a:pt x="756" y="782"/>
                </a:cubicBezTo>
                <a:cubicBezTo>
                  <a:pt x="746" y="785"/>
                  <a:pt x="746" y="785"/>
                  <a:pt x="743" y="783"/>
                </a:cubicBezTo>
                <a:cubicBezTo>
                  <a:pt x="733" y="776"/>
                  <a:pt x="714" y="761"/>
                  <a:pt x="676" y="756"/>
                </a:cubicBezTo>
                <a:cubicBezTo>
                  <a:pt x="678" y="758"/>
                  <a:pt x="680" y="760"/>
                  <a:pt x="681" y="762"/>
                </a:cubicBezTo>
                <a:cubicBezTo>
                  <a:pt x="684" y="765"/>
                  <a:pt x="685" y="768"/>
                  <a:pt x="687" y="773"/>
                </a:cubicBezTo>
                <a:cubicBezTo>
                  <a:pt x="690" y="778"/>
                  <a:pt x="692" y="784"/>
                  <a:pt x="694" y="789"/>
                </a:cubicBezTo>
                <a:cubicBezTo>
                  <a:pt x="719" y="849"/>
                  <a:pt x="744" y="907"/>
                  <a:pt x="769" y="966"/>
                </a:cubicBezTo>
                <a:cubicBezTo>
                  <a:pt x="777" y="986"/>
                  <a:pt x="770" y="1003"/>
                  <a:pt x="750" y="1013"/>
                </a:cubicBezTo>
                <a:cubicBezTo>
                  <a:pt x="735" y="1020"/>
                  <a:pt x="718" y="1016"/>
                  <a:pt x="708" y="1002"/>
                </a:cubicBezTo>
                <a:cubicBezTo>
                  <a:pt x="711" y="1011"/>
                  <a:pt x="712" y="1020"/>
                  <a:pt x="708" y="1028"/>
                </a:cubicBezTo>
                <a:cubicBezTo>
                  <a:pt x="704" y="1036"/>
                  <a:pt x="698" y="1042"/>
                  <a:pt x="690" y="1046"/>
                </a:cubicBezTo>
                <a:cubicBezTo>
                  <a:pt x="681" y="1049"/>
                  <a:pt x="672" y="1050"/>
                  <a:pt x="663" y="1049"/>
                </a:cubicBezTo>
                <a:cubicBezTo>
                  <a:pt x="654" y="1047"/>
                  <a:pt x="648" y="1041"/>
                  <a:pt x="644" y="1032"/>
                </a:cubicBezTo>
                <a:cubicBezTo>
                  <a:pt x="643" y="1052"/>
                  <a:pt x="630" y="1066"/>
                  <a:pt x="609" y="1066"/>
                </a:cubicBezTo>
                <a:cubicBezTo>
                  <a:pt x="588" y="1066"/>
                  <a:pt x="575" y="1052"/>
                  <a:pt x="574" y="1032"/>
                </a:cubicBezTo>
                <a:cubicBezTo>
                  <a:pt x="570" y="1041"/>
                  <a:pt x="564" y="1047"/>
                  <a:pt x="555" y="1049"/>
                </a:cubicBezTo>
                <a:cubicBezTo>
                  <a:pt x="546" y="1050"/>
                  <a:pt x="536" y="1049"/>
                  <a:pt x="528" y="1046"/>
                </a:cubicBezTo>
                <a:cubicBezTo>
                  <a:pt x="520" y="1042"/>
                  <a:pt x="514" y="1036"/>
                  <a:pt x="510" y="1028"/>
                </a:cubicBezTo>
                <a:cubicBezTo>
                  <a:pt x="506" y="1020"/>
                  <a:pt x="507" y="1011"/>
                  <a:pt x="510" y="1002"/>
                </a:cubicBezTo>
                <a:cubicBezTo>
                  <a:pt x="500" y="1016"/>
                  <a:pt x="483" y="1020"/>
                  <a:pt x="468" y="1013"/>
                </a:cubicBezTo>
                <a:cubicBezTo>
                  <a:pt x="448" y="1003"/>
                  <a:pt x="441" y="986"/>
                  <a:pt x="449" y="966"/>
                </a:cubicBezTo>
                <a:cubicBezTo>
                  <a:pt x="474" y="907"/>
                  <a:pt x="499" y="849"/>
                  <a:pt x="524" y="789"/>
                </a:cubicBezTo>
                <a:cubicBezTo>
                  <a:pt x="526" y="784"/>
                  <a:pt x="528" y="778"/>
                  <a:pt x="531" y="773"/>
                </a:cubicBezTo>
                <a:cubicBezTo>
                  <a:pt x="533" y="768"/>
                  <a:pt x="534" y="765"/>
                  <a:pt x="536" y="762"/>
                </a:cubicBezTo>
                <a:cubicBezTo>
                  <a:pt x="538" y="760"/>
                  <a:pt x="540" y="758"/>
                  <a:pt x="542" y="756"/>
                </a:cubicBezTo>
                <a:cubicBezTo>
                  <a:pt x="504" y="761"/>
                  <a:pt x="485" y="776"/>
                  <a:pt x="475" y="783"/>
                </a:cubicBezTo>
                <a:cubicBezTo>
                  <a:pt x="472" y="785"/>
                  <a:pt x="472" y="785"/>
                  <a:pt x="462" y="782"/>
                </a:cubicBezTo>
                <a:cubicBezTo>
                  <a:pt x="457" y="780"/>
                  <a:pt x="451" y="781"/>
                  <a:pt x="448" y="783"/>
                </a:cubicBezTo>
                <a:cubicBezTo>
                  <a:pt x="443" y="786"/>
                  <a:pt x="438" y="789"/>
                  <a:pt x="434" y="792"/>
                </a:cubicBezTo>
                <a:cubicBezTo>
                  <a:pt x="420" y="803"/>
                  <a:pt x="406" y="813"/>
                  <a:pt x="393" y="825"/>
                </a:cubicBezTo>
                <a:cubicBezTo>
                  <a:pt x="387" y="830"/>
                  <a:pt x="378" y="840"/>
                  <a:pt x="379" y="848"/>
                </a:cubicBezTo>
                <a:cubicBezTo>
                  <a:pt x="380" y="856"/>
                  <a:pt x="399" y="874"/>
                  <a:pt x="405" y="880"/>
                </a:cubicBezTo>
                <a:cubicBezTo>
                  <a:pt x="418" y="892"/>
                  <a:pt x="398" y="917"/>
                  <a:pt x="370" y="914"/>
                </a:cubicBezTo>
                <a:cubicBezTo>
                  <a:pt x="378" y="907"/>
                  <a:pt x="379" y="900"/>
                  <a:pt x="379" y="894"/>
                </a:cubicBezTo>
                <a:cubicBezTo>
                  <a:pt x="376" y="894"/>
                  <a:pt x="371" y="895"/>
                  <a:pt x="366" y="890"/>
                </a:cubicBezTo>
                <a:cubicBezTo>
                  <a:pt x="360" y="885"/>
                  <a:pt x="362" y="869"/>
                  <a:pt x="357" y="864"/>
                </a:cubicBezTo>
                <a:cubicBezTo>
                  <a:pt x="347" y="855"/>
                  <a:pt x="316" y="854"/>
                  <a:pt x="297" y="853"/>
                </a:cubicBezTo>
                <a:cubicBezTo>
                  <a:pt x="289" y="853"/>
                  <a:pt x="281" y="851"/>
                  <a:pt x="282" y="838"/>
                </a:cubicBezTo>
                <a:cubicBezTo>
                  <a:pt x="270" y="839"/>
                  <a:pt x="267" y="848"/>
                  <a:pt x="267" y="856"/>
                </a:cubicBezTo>
                <a:cubicBezTo>
                  <a:pt x="257" y="850"/>
                  <a:pt x="248" y="822"/>
                  <a:pt x="286" y="816"/>
                </a:cubicBezTo>
                <a:cubicBezTo>
                  <a:pt x="280" y="810"/>
                  <a:pt x="269" y="808"/>
                  <a:pt x="262" y="815"/>
                </a:cubicBezTo>
                <a:cubicBezTo>
                  <a:pt x="256" y="805"/>
                  <a:pt x="272" y="785"/>
                  <a:pt x="300" y="796"/>
                </a:cubicBezTo>
                <a:cubicBezTo>
                  <a:pt x="300" y="796"/>
                  <a:pt x="313" y="780"/>
                  <a:pt x="351" y="822"/>
                </a:cubicBezTo>
                <a:cubicBezTo>
                  <a:pt x="355" y="819"/>
                  <a:pt x="360" y="815"/>
                  <a:pt x="364" y="811"/>
                </a:cubicBezTo>
                <a:cubicBezTo>
                  <a:pt x="379" y="798"/>
                  <a:pt x="416" y="761"/>
                  <a:pt x="416" y="761"/>
                </a:cubicBezTo>
                <a:cubicBezTo>
                  <a:pt x="416" y="741"/>
                  <a:pt x="419" y="702"/>
                  <a:pt x="446" y="678"/>
                </a:cubicBezTo>
                <a:cubicBezTo>
                  <a:pt x="458" y="668"/>
                  <a:pt x="469" y="663"/>
                  <a:pt x="493" y="658"/>
                </a:cubicBezTo>
                <a:cubicBezTo>
                  <a:pt x="493" y="658"/>
                  <a:pt x="481" y="640"/>
                  <a:pt x="479" y="633"/>
                </a:cubicBezTo>
                <a:cubicBezTo>
                  <a:pt x="458" y="654"/>
                  <a:pt x="416" y="660"/>
                  <a:pt x="416" y="624"/>
                </a:cubicBezTo>
                <a:cubicBezTo>
                  <a:pt x="381" y="659"/>
                  <a:pt x="349" y="640"/>
                  <a:pt x="349" y="619"/>
                </a:cubicBezTo>
                <a:cubicBezTo>
                  <a:pt x="348" y="629"/>
                  <a:pt x="345" y="641"/>
                  <a:pt x="341" y="651"/>
                </a:cubicBezTo>
                <a:cubicBezTo>
                  <a:pt x="337" y="662"/>
                  <a:pt x="321" y="707"/>
                  <a:pt x="280" y="707"/>
                </a:cubicBezTo>
                <a:cubicBezTo>
                  <a:pt x="279" y="723"/>
                  <a:pt x="279" y="774"/>
                  <a:pt x="230" y="785"/>
                </a:cubicBezTo>
                <a:cubicBezTo>
                  <a:pt x="228" y="786"/>
                  <a:pt x="225" y="787"/>
                  <a:pt x="224" y="788"/>
                </a:cubicBezTo>
                <a:cubicBezTo>
                  <a:pt x="204" y="813"/>
                  <a:pt x="122" y="839"/>
                  <a:pt x="112" y="832"/>
                </a:cubicBezTo>
                <a:cubicBezTo>
                  <a:pt x="118" y="827"/>
                  <a:pt x="128" y="821"/>
                  <a:pt x="130" y="792"/>
                </a:cubicBezTo>
                <a:cubicBezTo>
                  <a:pt x="131" y="773"/>
                  <a:pt x="133" y="674"/>
                  <a:pt x="133" y="535"/>
                </a:cubicBezTo>
                <a:cubicBezTo>
                  <a:pt x="133" y="486"/>
                  <a:pt x="138" y="326"/>
                  <a:pt x="296" y="304"/>
                </a:cubicBezTo>
                <a:cubicBezTo>
                  <a:pt x="320" y="300"/>
                  <a:pt x="344" y="302"/>
                  <a:pt x="364" y="317"/>
                </a:cubicBezTo>
                <a:cubicBezTo>
                  <a:pt x="392" y="338"/>
                  <a:pt x="406" y="373"/>
                  <a:pt x="389" y="413"/>
                </a:cubicBezTo>
                <a:cubicBezTo>
                  <a:pt x="389" y="414"/>
                  <a:pt x="389" y="415"/>
                  <a:pt x="388" y="417"/>
                </a:cubicBezTo>
                <a:cubicBezTo>
                  <a:pt x="382" y="426"/>
                  <a:pt x="384" y="434"/>
                  <a:pt x="392" y="441"/>
                </a:cubicBezTo>
                <a:cubicBezTo>
                  <a:pt x="405" y="454"/>
                  <a:pt x="420" y="463"/>
                  <a:pt x="439" y="465"/>
                </a:cubicBezTo>
                <a:cubicBezTo>
                  <a:pt x="450" y="467"/>
                  <a:pt x="460" y="462"/>
                  <a:pt x="468" y="454"/>
                </a:cubicBezTo>
                <a:cubicBezTo>
                  <a:pt x="486" y="435"/>
                  <a:pt x="497" y="414"/>
                  <a:pt x="502" y="389"/>
                </a:cubicBezTo>
                <a:cubicBezTo>
                  <a:pt x="510" y="341"/>
                  <a:pt x="497" y="317"/>
                  <a:pt x="497" y="315"/>
                </a:cubicBezTo>
                <a:cubicBezTo>
                  <a:pt x="484" y="290"/>
                  <a:pt x="456" y="271"/>
                  <a:pt x="425" y="268"/>
                </a:cubicBezTo>
                <a:cubicBezTo>
                  <a:pt x="410" y="241"/>
                  <a:pt x="369" y="252"/>
                  <a:pt x="369" y="252"/>
                </a:cubicBezTo>
                <a:cubicBezTo>
                  <a:pt x="358" y="254"/>
                  <a:pt x="355" y="257"/>
                  <a:pt x="352" y="262"/>
                </a:cubicBezTo>
                <a:cubicBezTo>
                  <a:pt x="352" y="262"/>
                  <a:pt x="334" y="234"/>
                  <a:pt x="351" y="223"/>
                </a:cubicBezTo>
                <a:cubicBezTo>
                  <a:pt x="368" y="212"/>
                  <a:pt x="407" y="207"/>
                  <a:pt x="407" y="207"/>
                </a:cubicBezTo>
                <a:cubicBezTo>
                  <a:pt x="407" y="189"/>
                  <a:pt x="437" y="175"/>
                  <a:pt x="491" y="185"/>
                </a:cubicBezTo>
                <a:cubicBezTo>
                  <a:pt x="556" y="197"/>
                  <a:pt x="570" y="171"/>
                  <a:pt x="570" y="171"/>
                </a:cubicBezTo>
                <a:cubicBezTo>
                  <a:pt x="573" y="202"/>
                  <a:pt x="549" y="218"/>
                  <a:pt x="541" y="223"/>
                </a:cubicBezTo>
                <a:cubicBezTo>
                  <a:pt x="566" y="250"/>
                  <a:pt x="601" y="303"/>
                  <a:pt x="609" y="380"/>
                </a:cubicBezTo>
                <a:cubicBezTo>
                  <a:pt x="617" y="303"/>
                  <a:pt x="652" y="250"/>
                  <a:pt x="677" y="223"/>
                </a:cubicBezTo>
                <a:cubicBezTo>
                  <a:pt x="669" y="218"/>
                  <a:pt x="645" y="202"/>
                  <a:pt x="648" y="171"/>
                </a:cubicBezTo>
                <a:cubicBezTo>
                  <a:pt x="648" y="171"/>
                  <a:pt x="662" y="197"/>
                  <a:pt x="727" y="185"/>
                </a:cubicBezTo>
                <a:cubicBezTo>
                  <a:pt x="781" y="175"/>
                  <a:pt x="811" y="189"/>
                  <a:pt x="811" y="207"/>
                </a:cubicBezTo>
                <a:cubicBezTo>
                  <a:pt x="811" y="207"/>
                  <a:pt x="850" y="212"/>
                  <a:pt x="867" y="223"/>
                </a:cubicBezTo>
                <a:cubicBezTo>
                  <a:pt x="884" y="234"/>
                  <a:pt x="866" y="262"/>
                  <a:pt x="866" y="262"/>
                </a:cubicBezTo>
                <a:cubicBezTo>
                  <a:pt x="863" y="257"/>
                  <a:pt x="860" y="254"/>
                  <a:pt x="849" y="252"/>
                </a:cubicBezTo>
                <a:cubicBezTo>
                  <a:pt x="849" y="252"/>
                  <a:pt x="808" y="241"/>
                  <a:pt x="793" y="268"/>
                </a:cubicBezTo>
                <a:cubicBezTo>
                  <a:pt x="762" y="271"/>
                  <a:pt x="734" y="290"/>
                  <a:pt x="721" y="315"/>
                </a:cubicBezTo>
                <a:cubicBezTo>
                  <a:pt x="721" y="317"/>
                  <a:pt x="709" y="341"/>
                  <a:pt x="716" y="389"/>
                </a:cubicBezTo>
                <a:cubicBezTo>
                  <a:pt x="720" y="414"/>
                  <a:pt x="732" y="435"/>
                  <a:pt x="750" y="454"/>
                </a:cubicBezTo>
                <a:cubicBezTo>
                  <a:pt x="758" y="462"/>
                  <a:pt x="768" y="467"/>
                  <a:pt x="779" y="465"/>
                </a:cubicBezTo>
                <a:cubicBezTo>
                  <a:pt x="798" y="463"/>
                  <a:pt x="813" y="454"/>
                  <a:pt x="826" y="441"/>
                </a:cubicBezTo>
                <a:cubicBezTo>
                  <a:pt x="833" y="434"/>
                  <a:pt x="836" y="426"/>
                  <a:pt x="830" y="417"/>
                </a:cubicBezTo>
                <a:cubicBezTo>
                  <a:pt x="829" y="415"/>
                  <a:pt x="829" y="414"/>
                  <a:pt x="829" y="413"/>
                </a:cubicBezTo>
                <a:cubicBezTo>
                  <a:pt x="812" y="373"/>
                  <a:pt x="826" y="338"/>
                  <a:pt x="854" y="317"/>
                </a:cubicBezTo>
                <a:cubicBezTo>
                  <a:pt x="874" y="302"/>
                  <a:pt x="898" y="300"/>
                  <a:pt x="922" y="304"/>
                </a:cubicBezTo>
                <a:cubicBezTo>
                  <a:pt x="1080" y="326"/>
                  <a:pt x="1085" y="486"/>
                  <a:pt x="1085" y="535"/>
                </a:cubicBezTo>
                <a:cubicBezTo>
                  <a:pt x="1085" y="674"/>
                  <a:pt x="1087" y="773"/>
                  <a:pt x="1088" y="7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30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ck_Gray">
            <a:extLst>
              <a:ext uri="{FF2B5EF4-FFF2-40B4-BE49-F238E27FC236}">
                <a16:creationId xmlns:a16="http://schemas.microsoft.com/office/drawing/2014/main" id="{48AA50AB-BEF8-4977-B1F8-52D34803080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rgbClr val="888A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6" name="Back_Blue">
            <a:extLst>
              <a:ext uri="{FF2B5EF4-FFF2-40B4-BE49-F238E27FC236}">
                <a16:creationId xmlns:a16="http://schemas.microsoft.com/office/drawing/2014/main" id="{2A52CD42-D82E-495B-B7E3-D5D0DBA2AEC7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gradFill>
            <a:gsLst>
              <a:gs pos="100000">
                <a:srgbClr val="00BBEE"/>
              </a:gs>
              <a:gs pos="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atin typeface="CB_Stem" panose="020B0503020203020204" pitchFamily="34" charset="-52"/>
            </a:endParaRPr>
          </a:p>
        </p:txBody>
      </p:sp>
      <p:sp>
        <p:nvSpPr>
          <p:cNvPr id="7" name="Logo_CB_RU"/>
          <p:cNvSpPr>
            <a:spLocks noChangeAspect="1" noEditPoints="1"/>
          </p:cNvSpPr>
          <p:nvPr userDrawn="1"/>
        </p:nvSpPr>
        <p:spPr bwMode="auto">
          <a:xfrm>
            <a:off x="421064" y="431800"/>
            <a:ext cx="2408400" cy="604031"/>
          </a:xfrm>
          <a:custGeom>
            <a:avLst/>
            <a:gdLst>
              <a:gd name="T0" fmla="*/ 666 w 5316"/>
              <a:gd name="T1" fmla="*/ 0 h 1331"/>
              <a:gd name="T2" fmla="*/ 666 w 5316"/>
              <a:gd name="T3" fmla="*/ 1280 h 1331"/>
              <a:gd name="T4" fmla="*/ 852 w 5316"/>
              <a:gd name="T5" fmla="*/ 509 h 1331"/>
              <a:gd name="T6" fmla="*/ 928 w 5316"/>
              <a:gd name="T7" fmla="*/ 276 h 1331"/>
              <a:gd name="T8" fmla="*/ 708 w 5316"/>
              <a:gd name="T9" fmla="*/ 188 h 1331"/>
              <a:gd name="T10" fmla="*/ 537 w 5316"/>
              <a:gd name="T11" fmla="*/ 203 h 1331"/>
              <a:gd name="T12" fmla="*/ 465 w 5316"/>
              <a:gd name="T13" fmla="*/ 294 h 1331"/>
              <a:gd name="T14" fmla="*/ 428 w 5316"/>
              <a:gd name="T15" fmla="*/ 483 h 1331"/>
              <a:gd name="T16" fmla="*/ 146 w 5316"/>
              <a:gd name="T17" fmla="*/ 585 h 1331"/>
              <a:gd name="T18" fmla="*/ 307 w 5316"/>
              <a:gd name="T19" fmla="*/ 773 h 1331"/>
              <a:gd name="T20" fmla="*/ 539 w 5316"/>
              <a:gd name="T21" fmla="*/ 720 h 1331"/>
              <a:gd name="T22" fmla="*/ 328 w 5316"/>
              <a:gd name="T23" fmla="*/ 871 h 1331"/>
              <a:gd name="T24" fmla="*/ 308 w 5316"/>
              <a:gd name="T25" fmla="*/ 916 h 1331"/>
              <a:gd name="T26" fmla="*/ 405 w 5316"/>
              <a:gd name="T27" fmla="*/ 999 h 1331"/>
              <a:gd name="T28" fmla="*/ 489 w 5316"/>
              <a:gd name="T29" fmla="*/ 856 h 1331"/>
              <a:gd name="T30" fmla="*/ 580 w 5316"/>
              <a:gd name="T31" fmla="*/ 845 h 1331"/>
              <a:gd name="T32" fmla="*/ 557 w 5316"/>
              <a:gd name="T33" fmla="*/ 1123 h 1331"/>
              <a:gd name="T34" fmla="*/ 703 w 5316"/>
              <a:gd name="T35" fmla="*/ 1128 h 1331"/>
              <a:gd name="T36" fmla="*/ 819 w 5316"/>
              <a:gd name="T37" fmla="*/ 1107 h 1331"/>
              <a:gd name="T38" fmla="*/ 738 w 5316"/>
              <a:gd name="T39" fmla="*/ 827 h 1331"/>
              <a:gd name="T40" fmla="*/ 902 w 5316"/>
              <a:gd name="T41" fmla="*/ 902 h 1331"/>
              <a:gd name="T42" fmla="*/ 931 w 5316"/>
              <a:gd name="T43" fmla="*/ 973 h 1331"/>
              <a:gd name="T44" fmla="*/ 1018 w 5316"/>
              <a:gd name="T45" fmla="*/ 892 h 1331"/>
              <a:gd name="T46" fmla="*/ 933 w 5316"/>
              <a:gd name="T47" fmla="*/ 887 h 1331"/>
              <a:gd name="T48" fmla="*/ 877 w 5316"/>
              <a:gd name="T49" fmla="*/ 683 h 1331"/>
              <a:gd name="T50" fmla="*/ 1086 w 5316"/>
              <a:gd name="T51" fmla="*/ 862 h 1331"/>
              <a:gd name="T52" fmla="*/ 933 w 5316"/>
              <a:gd name="T53" fmla="*/ 347 h 1331"/>
              <a:gd name="T54" fmla="*/ 2047 w 5316"/>
              <a:gd name="T55" fmla="*/ 612 h 1331"/>
              <a:gd name="T56" fmla="*/ 2190 w 5316"/>
              <a:gd name="T57" fmla="*/ 715 h 1331"/>
              <a:gd name="T58" fmla="*/ 2227 w 5316"/>
              <a:gd name="T59" fmla="*/ 883 h 1331"/>
              <a:gd name="T60" fmla="*/ 2224 w 5316"/>
              <a:gd name="T61" fmla="*/ 837 h 1331"/>
              <a:gd name="T62" fmla="*/ 2224 w 5316"/>
              <a:gd name="T63" fmla="*/ 837 h 1331"/>
              <a:gd name="T64" fmla="*/ 1944 w 5316"/>
              <a:gd name="T65" fmla="*/ 474 h 1331"/>
              <a:gd name="T66" fmla="*/ 1668 w 5316"/>
              <a:gd name="T67" fmla="*/ 650 h 1331"/>
              <a:gd name="T68" fmla="*/ 1760 w 5316"/>
              <a:gd name="T69" fmla="*/ 633 h 1331"/>
              <a:gd name="T70" fmla="*/ 1783 w 5316"/>
              <a:gd name="T71" fmla="*/ 868 h 1331"/>
              <a:gd name="T72" fmla="*/ 4138 w 5316"/>
              <a:gd name="T73" fmla="*/ 566 h 1331"/>
              <a:gd name="T74" fmla="*/ 4239 w 5316"/>
              <a:gd name="T75" fmla="*/ 841 h 1331"/>
              <a:gd name="T76" fmla="*/ 4559 w 5316"/>
              <a:gd name="T77" fmla="*/ 644 h 1331"/>
              <a:gd name="T78" fmla="*/ 4461 w 5316"/>
              <a:gd name="T79" fmla="*/ 912 h 1331"/>
              <a:gd name="T80" fmla="*/ 4354 w 5316"/>
              <a:gd name="T81" fmla="*/ 738 h 1331"/>
              <a:gd name="T82" fmla="*/ 4702 w 5316"/>
              <a:gd name="T83" fmla="*/ 739 h 1331"/>
              <a:gd name="T84" fmla="*/ 4643 w 5316"/>
              <a:gd name="T85" fmla="*/ 905 h 1331"/>
              <a:gd name="T86" fmla="*/ 4879 w 5316"/>
              <a:gd name="T87" fmla="*/ 905 h 1331"/>
              <a:gd name="T88" fmla="*/ 4919 w 5316"/>
              <a:gd name="T89" fmla="*/ 575 h 1331"/>
              <a:gd name="T90" fmla="*/ 5074 w 5316"/>
              <a:gd name="T91" fmla="*/ 739 h 1331"/>
              <a:gd name="T92" fmla="*/ 5016 w 5316"/>
              <a:gd name="T93" fmla="*/ 905 h 1331"/>
              <a:gd name="T94" fmla="*/ 5251 w 5316"/>
              <a:gd name="T95" fmla="*/ 905 h 1331"/>
              <a:gd name="T96" fmla="*/ 3402 w 5316"/>
              <a:gd name="T97" fmla="*/ 428 h 1331"/>
              <a:gd name="T98" fmla="*/ 3302 w 5316"/>
              <a:gd name="T99" fmla="*/ 903 h 1331"/>
              <a:gd name="T100" fmla="*/ 3571 w 5316"/>
              <a:gd name="T101" fmla="*/ 547 h 1331"/>
              <a:gd name="T102" fmla="*/ 3389 w 5316"/>
              <a:gd name="T103" fmla="*/ 464 h 1331"/>
              <a:gd name="T104" fmla="*/ 2964 w 5316"/>
              <a:gd name="T105" fmla="*/ 573 h 1331"/>
              <a:gd name="T106" fmla="*/ 2751 w 5316"/>
              <a:gd name="T107" fmla="*/ 573 h 1331"/>
              <a:gd name="T108" fmla="*/ 2810 w 5316"/>
              <a:gd name="T109" fmla="*/ 735 h 1331"/>
              <a:gd name="T110" fmla="*/ 2871 w 5316"/>
              <a:gd name="T111" fmla="*/ 713 h 1331"/>
              <a:gd name="T112" fmla="*/ 2521 w 5316"/>
              <a:gd name="T113" fmla="*/ 711 h 1331"/>
              <a:gd name="T114" fmla="*/ 2379 w 5316"/>
              <a:gd name="T115" fmla="*/ 739 h 1331"/>
              <a:gd name="T116" fmla="*/ 2520 w 5316"/>
              <a:gd name="T117" fmla="*/ 741 h 1331"/>
              <a:gd name="T118" fmla="*/ 2656 w 5316"/>
              <a:gd name="T119" fmla="*/ 739 h 1331"/>
              <a:gd name="T120" fmla="*/ 3745 w 5316"/>
              <a:gd name="T121" fmla="*/ 912 h 1331"/>
              <a:gd name="T122" fmla="*/ 3749 w 5316"/>
              <a:gd name="T123" fmla="*/ 592 h 1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16" h="1331">
                <a:moveTo>
                  <a:pt x="666" y="0"/>
                </a:moveTo>
                <a:cubicBezTo>
                  <a:pt x="298" y="0"/>
                  <a:pt x="0" y="298"/>
                  <a:pt x="0" y="666"/>
                </a:cubicBezTo>
                <a:cubicBezTo>
                  <a:pt x="0" y="1033"/>
                  <a:pt x="298" y="1331"/>
                  <a:pt x="666" y="1331"/>
                </a:cubicBezTo>
                <a:cubicBezTo>
                  <a:pt x="1033" y="1331"/>
                  <a:pt x="1331" y="1033"/>
                  <a:pt x="1331" y="666"/>
                </a:cubicBezTo>
                <a:cubicBezTo>
                  <a:pt x="1331" y="298"/>
                  <a:pt x="1033" y="0"/>
                  <a:pt x="666" y="0"/>
                </a:cubicBezTo>
                <a:close/>
                <a:moveTo>
                  <a:pt x="666" y="1280"/>
                </a:moveTo>
                <a:cubicBezTo>
                  <a:pt x="327" y="1280"/>
                  <a:pt x="52" y="1005"/>
                  <a:pt x="52" y="666"/>
                </a:cubicBezTo>
                <a:cubicBezTo>
                  <a:pt x="52" y="327"/>
                  <a:pt x="327" y="52"/>
                  <a:pt x="666" y="52"/>
                </a:cubicBezTo>
                <a:cubicBezTo>
                  <a:pt x="1005" y="52"/>
                  <a:pt x="1280" y="327"/>
                  <a:pt x="1280" y="666"/>
                </a:cubicBezTo>
                <a:cubicBezTo>
                  <a:pt x="1280" y="1005"/>
                  <a:pt x="1005" y="1280"/>
                  <a:pt x="666" y="1280"/>
                </a:cubicBezTo>
                <a:close/>
                <a:moveTo>
                  <a:pt x="933" y="347"/>
                </a:moveTo>
                <a:cubicBezTo>
                  <a:pt x="902" y="370"/>
                  <a:pt x="888" y="408"/>
                  <a:pt x="905" y="452"/>
                </a:cubicBezTo>
                <a:cubicBezTo>
                  <a:pt x="906" y="453"/>
                  <a:pt x="906" y="455"/>
                  <a:pt x="907" y="456"/>
                </a:cubicBezTo>
                <a:cubicBezTo>
                  <a:pt x="913" y="466"/>
                  <a:pt x="911" y="475"/>
                  <a:pt x="903" y="483"/>
                </a:cubicBezTo>
                <a:cubicBezTo>
                  <a:pt x="889" y="497"/>
                  <a:pt x="872" y="507"/>
                  <a:pt x="852" y="509"/>
                </a:cubicBezTo>
                <a:cubicBezTo>
                  <a:pt x="839" y="511"/>
                  <a:pt x="828" y="505"/>
                  <a:pt x="820" y="496"/>
                </a:cubicBezTo>
                <a:cubicBezTo>
                  <a:pt x="801" y="477"/>
                  <a:pt x="787" y="453"/>
                  <a:pt x="783" y="426"/>
                </a:cubicBezTo>
                <a:cubicBezTo>
                  <a:pt x="775" y="373"/>
                  <a:pt x="788" y="347"/>
                  <a:pt x="788" y="345"/>
                </a:cubicBezTo>
                <a:cubicBezTo>
                  <a:pt x="802" y="317"/>
                  <a:pt x="832" y="297"/>
                  <a:pt x="867" y="294"/>
                </a:cubicBezTo>
                <a:cubicBezTo>
                  <a:pt x="883" y="264"/>
                  <a:pt x="928" y="276"/>
                  <a:pt x="928" y="276"/>
                </a:cubicBezTo>
                <a:cubicBezTo>
                  <a:pt x="939" y="278"/>
                  <a:pt x="943" y="282"/>
                  <a:pt x="946" y="287"/>
                </a:cubicBezTo>
                <a:cubicBezTo>
                  <a:pt x="946" y="287"/>
                  <a:pt x="966" y="257"/>
                  <a:pt x="947" y="245"/>
                </a:cubicBezTo>
                <a:cubicBezTo>
                  <a:pt x="929" y="233"/>
                  <a:pt x="887" y="228"/>
                  <a:pt x="887" y="228"/>
                </a:cubicBezTo>
                <a:cubicBezTo>
                  <a:pt x="887" y="208"/>
                  <a:pt x="854" y="192"/>
                  <a:pt x="795" y="203"/>
                </a:cubicBezTo>
                <a:cubicBezTo>
                  <a:pt x="723" y="216"/>
                  <a:pt x="708" y="188"/>
                  <a:pt x="708" y="188"/>
                </a:cubicBezTo>
                <a:cubicBezTo>
                  <a:pt x="705" y="222"/>
                  <a:pt x="731" y="240"/>
                  <a:pt x="740" y="244"/>
                </a:cubicBezTo>
                <a:cubicBezTo>
                  <a:pt x="713" y="274"/>
                  <a:pt x="675" y="332"/>
                  <a:pt x="666" y="416"/>
                </a:cubicBezTo>
                <a:cubicBezTo>
                  <a:pt x="657" y="332"/>
                  <a:pt x="619" y="274"/>
                  <a:pt x="592" y="244"/>
                </a:cubicBezTo>
                <a:cubicBezTo>
                  <a:pt x="600" y="240"/>
                  <a:pt x="626" y="222"/>
                  <a:pt x="623" y="188"/>
                </a:cubicBezTo>
                <a:cubicBezTo>
                  <a:pt x="623" y="188"/>
                  <a:pt x="608" y="216"/>
                  <a:pt x="537" y="203"/>
                </a:cubicBezTo>
                <a:cubicBezTo>
                  <a:pt x="477" y="192"/>
                  <a:pt x="445" y="208"/>
                  <a:pt x="445" y="228"/>
                </a:cubicBezTo>
                <a:cubicBezTo>
                  <a:pt x="445" y="228"/>
                  <a:pt x="403" y="233"/>
                  <a:pt x="384" y="245"/>
                </a:cubicBezTo>
                <a:cubicBezTo>
                  <a:pt x="365" y="257"/>
                  <a:pt x="385" y="287"/>
                  <a:pt x="385" y="287"/>
                </a:cubicBezTo>
                <a:cubicBezTo>
                  <a:pt x="388" y="282"/>
                  <a:pt x="392" y="278"/>
                  <a:pt x="403" y="276"/>
                </a:cubicBezTo>
                <a:cubicBezTo>
                  <a:pt x="403" y="276"/>
                  <a:pt x="449" y="264"/>
                  <a:pt x="465" y="294"/>
                </a:cubicBezTo>
                <a:cubicBezTo>
                  <a:pt x="499" y="297"/>
                  <a:pt x="529" y="317"/>
                  <a:pt x="543" y="345"/>
                </a:cubicBezTo>
                <a:cubicBezTo>
                  <a:pt x="544" y="347"/>
                  <a:pt x="558" y="373"/>
                  <a:pt x="549" y="426"/>
                </a:cubicBezTo>
                <a:cubicBezTo>
                  <a:pt x="544" y="453"/>
                  <a:pt x="531" y="477"/>
                  <a:pt x="511" y="496"/>
                </a:cubicBezTo>
                <a:cubicBezTo>
                  <a:pt x="503" y="505"/>
                  <a:pt x="492" y="511"/>
                  <a:pt x="480" y="509"/>
                </a:cubicBezTo>
                <a:cubicBezTo>
                  <a:pt x="460" y="507"/>
                  <a:pt x="443" y="497"/>
                  <a:pt x="428" y="483"/>
                </a:cubicBezTo>
                <a:cubicBezTo>
                  <a:pt x="421" y="475"/>
                  <a:pt x="418" y="466"/>
                  <a:pt x="424" y="456"/>
                </a:cubicBezTo>
                <a:cubicBezTo>
                  <a:pt x="425" y="455"/>
                  <a:pt x="425" y="453"/>
                  <a:pt x="426" y="452"/>
                </a:cubicBezTo>
                <a:cubicBezTo>
                  <a:pt x="444" y="408"/>
                  <a:pt x="429" y="370"/>
                  <a:pt x="399" y="347"/>
                </a:cubicBezTo>
                <a:cubicBezTo>
                  <a:pt x="376" y="331"/>
                  <a:pt x="351" y="329"/>
                  <a:pt x="324" y="333"/>
                </a:cubicBezTo>
                <a:cubicBezTo>
                  <a:pt x="152" y="357"/>
                  <a:pt x="146" y="531"/>
                  <a:pt x="146" y="585"/>
                </a:cubicBezTo>
                <a:cubicBezTo>
                  <a:pt x="146" y="737"/>
                  <a:pt x="144" y="845"/>
                  <a:pt x="143" y="866"/>
                </a:cubicBezTo>
                <a:cubicBezTo>
                  <a:pt x="141" y="898"/>
                  <a:pt x="130" y="904"/>
                  <a:pt x="123" y="909"/>
                </a:cubicBezTo>
                <a:cubicBezTo>
                  <a:pt x="134" y="917"/>
                  <a:pt x="224" y="889"/>
                  <a:pt x="245" y="862"/>
                </a:cubicBezTo>
                <a:cubicBezTo>
                  <a:pt x="247" y="860"/>
                  <a:pt x="250" y="859"/>
                  <a:pt x="252" y="859"/>
                </a:cubicBezTo>
                <a:cubicBezTo>
                  <a:pt x="305" y="846"/>
                  <a:pt x="306" y="790"/>
                  <a:pt x="307" y="773"/>
                </a:cubicBezTo>
                <a:cubicBezTo>
                  <a:pt x="351" y="773"/>
                  <a:pt x="369" y="724"/>
                  <a:pt x="373" y="712"/>
                </a:cubicBezTo>
                <a:cubicBezTo>
                  <a:pt x="377" y="701"/>
                  <a:pt x="380" y="688"/>
                  <a:pt x="381" y="676"/>
                </a:cubicBezTo>
                <a:cubicBezTo>
                  <a:pt x="381" y="700"/>
                  <a:pt x="417" y="721"/>
                  <a:pt x="454" y="683"/>
                </a:cubicBezTo>
                <a:cubicBezTo>
                  <a:pt x="454" y="722"/>
                  <a:pt x="501" y="715"/>
                  <a:pt x="524" y="692"/>
                </a:cubicBezTo>
                <a:cubicBezTo>
                  <a:pt x="526" y="700"/>
                  <a:pt x="539" y="720"/>
                  <a:pt x="539" y="720"/>
                </a:cubicBezTo>
                <a:cubicBezTo>
                  <a:pt x="512" y="724"/>
                  <a:pt x="500" y="730"/>
                  <a:pt x="488" y="741"/>
                </a:cubicBezTo>
                <a:cubicBezTo>
                  <a:pt x="458" y="767"/>
                  <a:pt x="455" y="810"/>
                  <a:pt x="455" y="832"/>
                </a:cubicBezTo>
                <a:cubicBezTo>
                  <a:pt x="455" y="832"/>
                  <a:pt x="415" y="872"/>
                  <a:pt x="399" y="887"/>
                </a:cubicBezTo>
                <a:cubicBezTo>
                  <a:pt x="394" y="891"/>
                  <a:pt x="389" y="895"/>
                  <a:pt x="383" y="899"/>
                </a:cubicBezTo>
                <a:cubicBezTo>
                  <a:pt x="342" y="852"/>
                  <a:pt x="328" y="871"/>
                  <a:pt x="328" y="871"/>
                </a:cubicBezTo>
                <a:cubicBezTo>
                  <a:pt x="298" y="858"/>
                  <a:pt x="281" y="880"/>
                  <a:pt x="287" y="891"/>
                </a:cubicBezTo>
                <a:cubicBezTo>
                  <a:pt x="294" y="883"/>
                  <a:pt x="306" y="886"/>
                  <a:pt x="313" y="892"/>
                </a:cubicBezTo>
                <a:cubicBezTo>
                  <a:pt x="313" y="892"/>
                  <a:pt x="313" y="892"/>
                  <a:pt x="313" y="892"/>
                </a:cubicBezTo>
                <a:cubicBezTo>
                  <a:pt x="272" y="899"/>
                  <a:pt x="281" y="929"/>
                  <a:pt x="292" y="936"/>
                </a:cubicBezTo>
                <a:cubicBezTo>
                  <a:pt x="292" y="927"/>
                  <a:pt x="295" y="917"/>
                  <a:pt x="308" y="916"/>
                </a:cubicBezTo>
                <a:cubicBezTo>
                  <a:pt x="308" y="930"/>
                  <a:pt x="317" y="932"/>
                  <a:pt x="325" y="932"/>
                </a:cubicBezTo>
                <a:cubicBezTo>
                  <a:pt x="346" y="933"/>
                  <a:pt x="380" y="934"/>
                  <a:pt x="391" y="944"/>
                </a:cubicBezTo>
                <a:cubicBezTo>
                  <a:pt x="396" y="950"/>
                  <a:pt x="394" y="967"/>
                  <a:pt x="400" y="973"/>
                </a:cubicBezTo>
                <a:cubicBezTo>
                  <a:pt x="405" y="978"/>
                  <a:pt x="411" y="977"/>
                  <a:pt x="414" y="977"/>
                </a:cubicBezTo>
                <a:cubicBezTo>
                  <a:pt x="415" y="984"/>
                  <a:pt x="413" y="991"/>
                  <a:pt x="405" y="999"/>
                </a:cubicBezTo>
                <a:cubicBezTo>
                  <a:pt x="435" y="1002"/>
                  <a:pt x="457" y="975"/>
                  <a:pt x="443" y="961"/>
                </a:cubicBezTo>
                <a:cubicBezTo>
                  <a:pt x="436" y="955"/>
                  <a:pt x="416" y="936"/>
                  <a:pt x="415" y="927"/>
                </a:cubicBezTo>
                <a:cubicBezTo>
                  <a:pt x="413" y="918"/>
                  <a:pt x="423" y="908"/>
                  <a:pt x="430" y="902"/>
                </a:cubicBezTo>
                <a:cubicBezTo>
                  <a:pt x="444" y="889"/>
                  <a:pt x="459" y="877"/>
                  <a:pt x="475" y="866"/>
                </a:cubicBezTo>
                <a:cubicBezTo>
                  <a:pt x="479" y="862"/>
                  <a:pt x="484" y="859"/>
                  <a:pt x="489" y="856"/>
                </a:cubicBezTo>
                <a:cubicBezTo>
                  <a:pt x="494" y="854"/>
                  <a:pt x="499" y="853"/>
                  <a:pt x="505" y="854"/>
                </a:cubicBezTo>
                <a:cubicBezTo>
                  <a:pt x="516" y="858"/>
                  <a:pt x="516" y="858"/>
                  <a:pt x="519" y="856"/>
                </a:cubicBezTo>
                <a:cubicBezTo>
                  <a:pt x="530" y="848"/>
                  <a:pt x="551" y="832"/>
                  <a:pt x="593" y="827"/>
                </a:cubicBezTo>
                <a:cubicBezTo>
                  <a:pt x="590" y="829"/>
                  <a:pt x="588" y="831"/>
                  <a:pt x="587" y="833"/>
                </a:cubicBezTo>
                <a:cubicBezTo>
                  <a:pt x="584" y="836"/>
                  <a:pt x="583" y="840"/>
                  <a:pt x="580" y="845"/>
                </a:cubicBezTo>
                <a:cubicBezTo>
                  <a:pt x="577" y="851"/>
                  <a:pt x="575" y="857"/>
                  <a:pt x="573" y="863"/>
                </a:cubicBezTo>
                <a:cubicBezTo>
                  <a:pt x="545" y="928"/>
                  <a:pt x="518" y="991"/>
                  <a:pt x="491" y="1056"/>
                </a:cubicBezTo>
                <a:cubicBezTo>
                  <a:pt x="482" y="1078"/>
                  <a:pt x="490" y="1096"/>
                  <a:pt x="512" y="1107"/>
                </a:cubicBezTo>
                <a:cubicBezTo>
                  <a:pt x="528" y="1114"/>
                  <a:pt x="547" y="1110"/>
                  <a:pt x="557" y="1095"/>
                </a:cubicBezTo>
                <a:cubicBezTo>
                  <a:pt x="554" y="1105"/>
                  <a:pt x="553" y="1115"/>
                  <a:pt x="557" y="1123"/>
                </a:cubicBezTo>
                <a:cubicBezTo>
                  <a:pt x="562" y="1132"/>
                  <a:pt x="568" y="1139"/>
                  <a:pt x="578" y="1143"/>
                </a:cubicBezTo>
                <a:cubicBezTo>
                  <a:pt x="586" y="1147"/>
                  <a:pt x="597" y="1148"/>
                  <a:pt x="607" y="1146"/>
                </a:cubicBezTo>
                <a:cubicBezTo>
                  <a:pt x="616" y="1144"/>
                  <a:pt x="623" y="1138"/>
                  <a:pt x="628" y="1128"/>
                </a:cubicBezTo>
                <a:cubicBezTo>
                  <a:pt x="629" y="1149"/>
                  <a:pt x="643" y="1165"/>
                  <a:pt x="666" y="1165"/>
                </a:cubicBezTo>
                <a:cubicBezTo>
                  <a:pt x="689" y="1165"/>
                  <a:pt x="703" y="1149"/>
                  <a:pt x="703" y="1128"/>
                </a:cubicBezTo>
                <a:cubicBezTo>
                  <a:pt x="708" y="1138"/>
                  <a:pt x="715" y="1144"/>
                  <a:pt x="725" y="1146"/>
                </a:cubicBezTo>
                <a:cubicBezTo>
                  <a:pt x="734" y="1148"/>
                  <a:pt x="745" y="1147"/>
                  <a:pt x="754" y="1143"/>
                </a:cubicBezTo>
                <a:cubicBezTo>
                  <a:pt x="763" y="1139"/>
                  <a:pt x="770" y="1132"/>
                  <a:pt x="774" y="1123"/>
                </a:cubicBezTo>
                <a:cubicBezTo>
                  <a:pt x="779" y="1115"/>
                  <a:pt x="777" y="1105"/>
                  <a:pt x="774" y="1095"/>
                </a:cubicBezTo>
                <a:cubicBezTo>
                  <a:pt x="785" y="1110"/>
                  <a:pt x="803" y="1114"/>
                  <a:pt x="819" y="1107"/>
                </a:cubicBezTo>
                <a:cubicBezTo>
                  <a:pt x="841" y="1096"/>
                  <a:pt x="849" y="1078"/>
                  <a:pt x="840" y="1056"/>
                </a:cubicBezTo>
                <a:cubicBezTo>
                  <a:pt x="813" y="991"/>
                  <a:pt x="786" y="928"/>
                  <a:pt x="758" y="863"/>
                </a:cubicBezTo>
                <a:cubicBezTo>
                  <a:pt x="756" y="857"/>
                  <a:pt x="754" y="851"/>
                  <a:pt x="751" y="845"/>
                </a:cubicBezTo>
                <a:cubicBezTo>
                  <a:pt x="749" y="840"/>
                  <a:pt x="747" y="836"/>
                  <a:pt x="745" y="833"/>
                </a:cubicBezTo>
                <a:cubicBezTo>
                  <a:pt x="743" y="831"/>
                  <a:pt x="741" y="829"/>
                  <a:pt x="738" y="827"/>
                </a:cubicBezTo>
                <a:cubicBezTo>
                  <a:pt x="781" y="832"/>
                  <a:pt x="801" y="848"/>
                  <a:pt x="812" y="856"/>
                </a:cubicBezTo>
                <a:cubicBezTo>
                  <a:pt x="815" y="858"/>
                  <a:pt x="815" y="858"/>
                  <a:pt x="827" y="854"/>
                </a:cubicBezTo>
                <a:cubicBezTo>
                  <a:pt x="832" y="853"/>
                  <a:pt x="838" y="854"/>
                  <a:pt x="842" y="856"/>
                </a:cubicBezTo>
                <a:cubicBezTo>
                  <a:pt x="847" y="859"/>
                  <a:pt x="852" y="862"/>
                  <a:pt x="857" y="866"/>
                </a:cubicBezTo>
                <a:cubicBezTo>
                  <a:pt x="872" y="877"/>
                  <a:pt x="887" y="889"/>
                  <a:pt x="902" y="902"/>
                </a:cubicBezTo>
                <a:cubicBezTo>
                  <a:pt x="909" y="908"/>
                  <a:pt x="918" y="918"/>
                  <a:pt x="917" y="927"/>
                </a:cubicBezTo>
                <a:cubicBezTo>
                  <a:pt x="916" y="936"/>
                  <a:pt x="895" y="955"/>
                  <a:pt x="889" y="961"/>
                </a:cubicBezTo>
                <a:cubicBezTo>
                  <a:pt x="874" y="975"/>
                  <a:pt x="896" y="1002"/>
                  <a:pt x="926" y="999"/>
                </a:cubicBezTo>
                <a:cubicBezTo>
                  <a:pt x="918" y="991"/>
                  <a:pt x="916" y="984"/>
                  <a:pt x="917" y="977"/>
                </a:cubicBezTo>
                <a:cubicBezTo>
                  <a:pt x="920" y="977"/>
                  <a:pt x="926" y="978"/>
                  <a:pt x="931" y="973"/>
                </a:cubicBezTo>
                <a:cubicBezTo>
                  <a:pt x="938" y="967"/>
                  <a:pt x="935" y="950"/>
                  <a:pt x="941" y="944"/>
                </a:cubicBezTo>
                <a:cubicBezTo>
                  <a:pt x="951" y="934"/>
                  <a:pt x="986" y="933"/>
                  <a:pt x="1006" y="932"/>
                </a:cubicBezTo>
                <a:cubicBezTo>
                  <a:pt x="1015" y="932"/>
                  <a:pt x="1024" y="930"/>
                  <a:pt x="1023" y="916"/>
                </a:cubicBezTo>
                <a:cubicBezTo>
                  <a:pt x="1036" y="917"/>
                  <a:pt x="1039" y="927"/>
                  <a:pt x="1039" y="936"/>
                </a:cubicBezTo>
                <a:cubicBezTo>
                  <a:pt x="1050" y="929"/>
                  <a:pt x="1060" y="899"/>
                  <a:pt x="1018" y="892"/>
                </a:cubicBezTo>
                <a:cubicBezTo>
                  <a:pt x="1018" y="892"/>
                  <a:pt x="1018" y="892"/>
                  <a:pt x="1018" y="892"/>
                </a:cubicBezTo>
                <a:cubicBezTo>
                  <a:pt x="1025" y="886"/>
                  <a:pt x="1037" y="883"/>
                  <a:pt x="1044" y="891"/>
                </a:cubicBezTo>
                <a:cubicBezTo>
                  <a:pt x="1051" y="880"/>
                  <a:pt x="1034" y="858"/>
                  <a:pt x="1003" y="871"/>
                </a:cubicBezTo>
                <a:cubicBezTo>
                  <a:pt x="1003" y="871"/>
                  <a:pt x="989" y="852"/>
                  <a:pt x="948" y="899"/>
                </a:cubicBezTo>
                <a:cubicBezTo>
                  <a:pt x="943" y="895"/>
                  <a:pt x="937" y="891"/>
                  <a:pt x="933" y="887"/>
                </a:cubicBezTo>
                <a:cubicBezTo>
                  <a:pt x="917" y="872"/>
                  <a:pt x="876" y="832"/>
                  <a:pt x="876" y="832"/>
                </a:cubicBezTo>
                <a:cubicBezTo>
                  <a:pt x="876" y="810"/>
                  <a:pt x="873" y="767"/>
                  <a:pt x="844" y="741"/>
                </a:cubicBezTo>
                <a:cubicBezTo>
                  <a:pt x="831" y="730"/>
                  <a:pt x="819" y="724"/>
                  <a:pt x="793" y="720"/>
                </a:cubicBezTo>
                <a:cubicBezTo>
                  <a:pt x="793" y="720"/>
                  <a:pt x="805" y="700"/>
                  <a:pt x="807" y="692"/>
                </a:cubicBezTo>
                <a:cubicBezTo>
                  <a:pt x="830" y="715"/>
                  <a:pt x="877" y="722"/>
                  <a:pt x="877" y="683"/>
                </a:cubicBezTo>
                <a:cubicBezTo>
                  <a:pt x="915" y="721"/>
                  <a:pt x="950" y="700"/>
                  <a:pt x="950" y="676"/>
                </a:cubicBezTo>
                <a:cubicBezTo>
                  <a:pt x="951" y="688"/>
                  <a:pt x="954" y="701"/>
                  <a:pt x="958" y="712"/>
                </a:cubicBezTo>
                <a:cubicBezTo>
                  <a:pt x="963" y="724"/>
                  <a:pt x="980" y="773"/>
                  <a:pt x="1025" y="773"/>
                </a:cubicBezTo>
                <a:cubicBezTo>
                  <a:pt x="1026" y="790"/>
                  <a:pt x="1026" y="846"/>
                  <a:pt x="1079" y="859"/>
                </a:cubicBezTo>
                <a:cubicBezTo>
                  <a:pt x="1082" y="859"/>
                  <a:pt x="1085" y="860"/>
                  <a:pt x="1086" y="862"/>
                </a:cubicBezTo>
                <a:cubicBezTo>
                  <a:pt x="1108" y="889"/>
                  <a:pt x="1197" y="917"/>
                  <a:pt x="1208" y="909"/>
                </a:cubicBezTo>
                <a:cubicBezTo>
                  <a:pt x="1201" y="904"/>
                  <a:pt x="1190" y="898"/>
                  <a:pt x="1189" y="866"/>
                </a:cubicBezTo>
                <a:cubicBezTo>
                  <a:pt x="1187" y="845"/>
                  <a:pt x="1185" y="737"/>
                  <a:pt x="1185" y="585"/>
                </a:cubicBezTo>
                <a:cubicBezTo>
                  <a:pt x="1185" y="531"/>
                  <a:pt x="1179" y="357"/>
                  <a:pt x="1007" y="333"/>
                </a:cubicBezTo>
                <a:cubicBezTo>
                  <a:pt x="981" y="329"/>
                  <a:pt x="955" y="331"/>
                  <a:pt x="933" y="347"/>
                </a:cubicBezTo>
                <a:close/>
                <a:moveTo>
                  <a:pt x="2297" y="887"/>
                </a:moveTo>
                <a:cubicBezTo>
                  <a:pt x="2284" y="887"/>
                  <a:pt x="2276" y="879"/>
                  <a:pt x="2276" y="845"/>
                </a:cubicBezTo>
                <a:cubicBezTo>
                  <a:pt x="2276" y="682"/>
                  <a:pt x="2276" y="682"/>
                  <a:pt x="2276" y="682"/>
                </a:cubicBezTo>
                <a:cubicBezTo>
                  <a:pt x="2276" y="600"/>
                  <a:pt x="2228" y="566"/>
                  <a:pt x="2160" y="566"/>
                </a:cubicBezTo>
                <a:cubicBezTo>
                  <a:pt x="2120" y="566"/>
                  <a:pt x="2073" y="580"/>
                  <a:pt x="2047" y="612"/>
                </a:cubicBezTo>
                <a:cubicBezTo>
                  <a:pt x="2047" y="652"/>
                  <a:pt x="2047" y="652"/>
                  <a:pt x="2047" y="652"/>
                </a:cubicBezTo>
                <a:cubicBezTo>
                  <a:pt x="2055" y="652"/>
                  <a:pt x="2055" y="652"/>
                  <a:pt x="2055" y="652"/>
                </a:cubicBezTo>
                <a:cubicBezTo>
                  <a:pt x="2076" y="610"/>
                  <a:pt x="2105" y="598"/>
                  <a:pt x="2144" y="598"/>
                </a:cubicBezTo>
                <a:cubicBezTo>
                  <a:pt x="2194" y="598"/>
                  <a:pt x="2224" y="617"/>
                  <a:pt x="2224" y="688"/>
                </a:cubicBezTo>
                <a:cubicBezTo>
                  <a:pt x="2224" y="705"/>
                  <a:pt x="2212" y="711"/>
                  <a:pt x="2190" y="715"/>
                </a:cubicBezTo>
                <a:cubicBezTo>
                  <a:pt x="2123" y="728"/>
                  <a:pt x="2123" y="728"/>
                  <a:pt x="2123" y="728"/>
                </a:cubicBezTo>
                <a:cubicBezTo>
                  <a:pt x="2062" y="739"/>
                  <a:pt x="2018" y="767"/>
                  <a:pt x="2018" y="826"/>
                </a:cubicBezTo>
                <a:cubicBezTo>
                  <a:pt x="2018" y="881"/>
                  <a:pt x="2057" y="912"/>
                  <a:pt x="2117" y="912"/>
                </a:cubicBezTo>
                <a:cubicBezTo>
                  <a:pt x="2149" y="912"/>
                  <a:pt x="2188" y="897"/>
                  <a:pt x="2223" y="869"/>
                </a:cubicBezTo>
                <a:cubicBezTo>
                  <a:pt x="2227" y="883"/>
                  <a:pt x="2227" y="883"/>
                  <a:pt x="2227" y="883"/>
                </a:cubicBezTo>
                <a:cubicBezTo>
                  <a:pt x="2232" y="903"/>
                  <a:pt x="2246" y="912"/>
                  <a:pt x="2268" y="912"/>
                </a:cubicBezTo>
                <a:cubicBezTo>
                  <a:pt x="2276" y="912"/>
                  <a:pt x="2296" y="910"/>
                  <a:pt x="2317" y="900"/>
                </a:cubicBezTo>
                <a:cubicBezTo>
                  <a:pt x="2313" y="884"/>
                  <a:pt x="2313" y="884"/>
                  <a:pt x="2313" y="884"/>
                </a:cubicBezTo>
                <a:cubicBezTo>
                  <a:pt x="2309" y="885"/>
                  <a:pt x="2302" y="887"/>
                  <a:pt x="2297" y="887"/>
                </a:cubicBezTo>
                <a:close/>
                <a:moveTo>
                  <a:pt x="2224" y="837"/>
                </a:moveTo>
                <a:cubicBezTo>
                  <a:pt x="2197" y="865"/>
                  <a:pt x="2171" y="874"/>
                  <a:pt x="2144" y="874"/>
                </a:cubicBezTo>
                <a:cubicBezTo>
                  <a:pt x="2102" y="874"/>
                  <a:pt x="2081" y="854"/>
                  <a:pt x="2081" y="816"/>
                </a:cubicBezTo>
                <a:cubicBezTo>
                  <a:pt x="2081" y="766"/>
                  <a:pt x="2133" y="749"/>
                  <a:pt x="2180" y="742"/>
                </a:cubicBezTo>
                <a:cubicBezTo>
                  <a:pt x="2224" y="736"/>
                  <a:pt x="2224" y="736"/>
                  <a:pt x="2224" y="736"/>
                </a:cubicBezTo>
                <a:lnTo>
                  <a:pt x="2224" y="837"/>
                </a:lnTo>
                <a:close/>
                <a:moveTo>
                  <a:pt x="1760" y="633"/>
                </a:moveTo>
                <a:cubicBezTo>
                  <a:pt x="1727" y="633"/>
                  <a:pt x="1727" y="633"/>
                  <a:pt x="1727" y="633"/>
                </a:cubicBezTo>
                <a:cubicBezTo>
                  <a:pt x="1727" y="468"/>
                  <a:pt x="1727" y="468"/>
                  <a:pt x="1727" y="468"/>
                </a:cubicBezTo>
                <a:cubicBezTo>
                  <a:pt x="1756" y="466"/>
                  <a:pt x="1809" y="464"/>
                  <a:pt x="1823" y="464"/>
                </a:cubicBezTo>
                <a:cubicBezTo>
                  <a:pt x="1842" y="464"/>
                  <a:pt x="1905" y="468"/>
                  <a:pt x="1944" y="474"/>
                </a:cubicBezTo>
                <a:cubicBezTo>
                  <a:pt x="1943" y="466"/>
                  <a:pt x="1942" y="456"/>
                  <a:pt x="1942" y="451"/>
                </a:cubicBezTo>
                <a:cubicBezTo>
                  <a:pt x="1942" y="448"/>
                  <a:pt x="1942" y="435"/>
                  <a:pt x="1944" y="428"/>
                </a:cubicBezTo>
                <a:cubicBezTo>
                  <a:pt x="1901" y="430"/>
                  <a:pt x="1826" y="433"/>
                  <a:pt x="1789" y="433"/>
                </a:cubicBezTo>
                <a:cubicBezTo>
                  <a:pt x="1774" y="433"/>
                  <a:pt x="1704" y="430"/>
                  <a:pt x="1662" y="428"/>
                </a:cubicBezTo>
                <a:cubicBezTo>
                  <a:pt x="1667" y="464"/>
                  <a:pt x="1668" y="576"/>
                  <a:pt x="1668" y="650"/>
                </a:cubicBezTo>
                <a:cubicBezTo>
                  <a:pt x="1668" y="733"/>
                  <a:pt x="1666" y="833"/>
                  <a:pt x="1662" y="905"/>
                </a:cubicBezTo>
                <a:cubicBezTo>
                  <a:pt x="1673" y="904"/>
                  <a:pt x="1688" y="903"/>
                  <a:pt x="1700" y="903"/>
                </a:cubicBezTo>
                <a:cubicBezTo>
                  <a:pt x="1729" y="903"/>
                  <a:pt x="1773" y="905"/>
                  <a:pt x="1785" y="905"/>
                </a:cubicBezTo>
                <a:cubicBezTo>
                  <a:pt x="1892" y="906"/>
                  <a:pt x="1973" y="862"/>
                  <a:pt x="1973" y="765"/>
                </a:cubicBezTo>
                <a:cubicBezTo>
                  <a:pt x="1973" y="646"/>
                  <a:pt x="1829" y="633"/>
                  <a:pt x="1760" y="633"/>
                </a:cubicBezTo>
                <a:close/>
                <a:moveTo>
                  <a:pt x="1783" y="868"/>
                </a:moveTo>
                <a:cubicBezTo>
                  <a:pt x="1764" y="868"/>
                  <a:pt x="1744" y="868"/>
                  <a:pt x="1727" y="867"/>
                </a:cubicBezTo>
                <a:cubicBezTo>
                  <a:pt x="1727" y="668"/>
                  <a:pt x="1727" y="668"/>
                  <a:pt x="1727" y="668"/>
                </a:cubicBezTo>
                <a:cubicBezTo>
                  <a:pt x="1852" y="668"/>
                  <a:pt x="1905" y="692"/>
                  <a:pt x="1905" y="765"/>
                </a:cubicBezTo>
                <a:cubicBezTo>
                  <a:pt x="1905" y="832"/>
                  <a:pt x="1860" y="868"/>
                  <a:pt x="1783" y="868"/>
                </a:cubicBezTo>
                <a:close/>
                <a:moveTo>
                  <a:pt x="4136" y="592"/>
                </a:moveTo>
                <a:cubicBezTo>
                  <a:pt x="4172" y="592"/>
                  <a:pt x="4204" y="607"/>
                  <a:pt x="4227" y="644"/>
                </a:cubicBezTo>
                <a:cubicBezTo>
                  <a:pt x="4235" y="644"/>
                  <a:pt x="4235" y="644"/>
                  <a:pt x="4235" y="644"/>
                </a:cubicBezTo>
                <a:cubicBezTo>
                  <a:pt x="4252" y="595"/>
                  <a:pt x="4252" y="595"/>
                  <a:pt x="4252" y="595"/>
                </a:cubicBezTo>
                <a:cubicBezTo>
                  <a:pt x="4210" y="573"/>
                  <a:pt x="4172" y="566"/>
                  <a:pt x="4138" y="566"/>
                </a:cubicBezTo>
                <a:cubicBezTo>
                  <a:pt x="4032" y="566"/>
                  <a:pt x="3960" y="634"/>
                  <a:pt x="3960" y="740"/>
                </a:cubicBezTo>
                <a:cubicBezTo>
                  <a:pt x="3960" y="841"/>
                  <a:pt x="4027" y="912"/>
                  <a:pt x="4130" y="912"/>
                </a:cubicBezTo>
                <a:cubicBezTo>
                  <a:pt x="4170" y="912"/>
                  <a:pt x="4206" y="902"/>
                  <a:pt x="4237" y="881"/>
                </a:cubicBezTo>
                <a:cubicBezTo>
                  <a:pt x="4245" y="849"/>
                  <a:pt x="4245" y="849"/>
                  <a:pt x="4245" y="849"/>
                </a:cubicBezTo>
                <a:cubicBezTo>
                  <a:pt x="4239" y="841"/>
                  <a:pt x="4239" y="841"/>
                  <a:pt x="4239" y="841"/>
                </a:cubicBezTo>
                <a:cubicBezTo>
                  <a:pt x="4201" y="883"/>
                  <a:pt x="4177" y="887"/>
                  <a:pt x="4150" y="887"/>
                </a:cubicBezTo>
                <a:cubicBezTo>
                  <a:pt x="4068" y="887"/>
                  <a:pt x="4022" y="822"/>
                  <a:pt x="4022" y="738"/>
                </a:cubicBezTo>
                <a:cubicBezTo>
                  <a:pt x="4022" y="666"/>
                  <a:pt x="4059" y="592"/>
                  <a:pt x="4136" y="592"/>
                </a:cubicBezTo>
                <a:close/>
                <a:moveTo>
                  <a:pt x="4468" y="592"/>
                </a:moveTo>
                <a:cubicBezTo>
                  <a:pt x="4504" y="592"/>
                  <a:pt x="4536" y="607"/>
                  <a:pt x="4559" y="644"/>
                </a:cubicBezTo>
                <a:cubicBezTo>
                  <a:pt x="4567" y="644"/>
                  <a:pt x="4567" y="644"/>
                  <a:pt x="4567" y="644"/>
                </a:cubicBezTo>
                <a:cubicBezTo>
                  <a:pt x="4584" y="595"/>
                  <a:pt x="4584" y="595"/>
                  <a:pt x="4584" y="595"/>
                </a:cubicBezTo>
                <a:cubicBezTo>
                  <a:pt x="4542" y="573"/>
                  <a:pt x="4504" y="566"/>
                  <a:pt x="4470" y="566"/>
                </a:cubicBezTo>
                <a:cubicBezTo>
                  <a:pt x="4364" y="566"/>
                  <a:pt x="4292" y="634"/>
                  <a:pt x="4292" y="740"/>
                </a:cubicBezTo>
                <a:cubicBezTo>
                  <a:pt x="4292" y="841"/>
                  <a:pt x="4359" y="912"/>
                  <a:pt x="4461" y="912"/>
                </a:cubicBezTo>
                <a:cubicBezTo>
                  <a:pt x="4502" y="912"/>
                  <a:pt x="4538" y="902"/>
                  <a:pt x="4569" y="881"/>
                </a:cubicBezTo>
                <a:cubicBezTo>
                  <a:pt x="4577" y="849"/>
                  <a:pt x="4577" y="849"/>
                  <a:pt x="4577" y="849"/>
                </a:cubicBezTo>
                <a:cubicBezTo>
                  <a:pt x="4571" y="841"/>
                  <a:pt x="4571" y="841"/>
                  <a:pt x="4571" y="841"/>
                </a:cubicBezTo>
                <a:cubicBezTo>
                  <a:pt x="4533" y="883"/>
                  <a:pt x="4509" y="887"/>
                  <a:pt x="4482" y="887"/>
                </a:cubicBezTo>
                <a:cubicBezTo>
                  <a:pt x="4400" y="887"/>
                  <a:pt x="4354" y="822"/>
                  <a:pt x="4354" y="738"/>
                </a:cubicBezTo>
                <a:cubicBezTo>
                  <a:pt x="4354" y="666"/>
                  <a:pt x="4391" y="592"/>
                  <a:pt x="4468" y="592"/>
                </a:cubicBezTo>
                <a:close/>
                <a:moveTo>
                  <a:pt x="4919" y="575"/>
                </a:moveTo>
                <a:cubicBezTo>
                  <a:pt x="4911" y="575"/>
                  <a:pt x="4906" y="574"/>
                  <a:pt x="4899" y="573"/>
                </a:cubicBezTo>
                <a:cubicBezTo>
                  <a:pt x="4868" y="616"/>
                  <a:pt x="4739" y="780"/>
                  <a:pt x="4703" y="824"/>
                </a:cubicBezTo>
                <a:cubicBezTo>
                  <a:pt x="4702" y="805"/>
                  <a:pt x="4702" y="767"/>
                  <a:pt x="4702" y="739"/>
                </a:cubicBezTo>
                <a:cubicBezTo>
                  <a:pt x="4702" y="705"/>
                  <a:pt x="4702" y="622"/>
                  <a:pt x="4708" y="573"/>
                </a:cubicBezTo>
                <a:cubicBezTo>
                  <a:pt x="4698" y="573"/>
                  <a:pt x="4684" y="575"/>
                  <a:pt x="4677" y="575"/>
                </a:cubicBezTo>
                <a:cubicBezTo>
                  <a:pt x="4669" y="575"/>
                  <a:pt x="4655" y="573"/>
                  <a:pt x="4643" y="573"/>
                </a:cubicBezTo>
                <a:cubicBezTo>
                  <a:pt x="4649" y="622"/>
                  <a:pt x="4649" y="705"/>
                  <a:pt x="4649" y="739"/>
                </a:cubicBezTo>
                <a:cubicBezTo>
                  <a:pt x="4649" y="767"/>
                  <a:pt x="4649" y="855"/>
                  <a:pt x="4643" y="905"/>
                </a:cubicBezTo>
                <a:cubicBezTo>
                  <a:pt x="4649" y="905"/>
                  <a:pt x="4660" y="903"/>
                  <a:pt x="4664" y="903"/>
                </a:cubicBezTo>
                <a:cubicBezTo>
                  <a:pt x="4671" y="903"/>
                  <a:pt x="4677" y="904"/>
                  <a:pt x="4683" y="905"/>
                </a:cubicBezTo>
                <a:cubicBezTo>
                  <a:pt x="4721" y="849"/>
                  <a:pt x="4839" y="694"/>
                  <a:pt x="4884" y="649"/>
                </a:cubicBezTo>
                <a:cubicBezTo>
                  <a:pt x="4884" y="663"/>
                  <a:pt x="4885" y="705"/>
                  <a:pt x="4885" y="739"/>
                </a:cubicBezTo>
                <a:cubicBezTo>
                  <a:pt x="4885" y="767"/>
                  <a:pt x="4884" y="855"/>
                  <a:pt x="4879" y="905"/>
                </a:cubicBezTo>
                <a:cubicBezTo>
                  <a:pt x="4889" y="904"/>
                  <a:pt x="4902" y="903"/>
                  <a:pt x="4913" y="903"/>
                </a:cubicBezTo>
                <a:cubicBezTo>
                  <a:pt x="4923" y="903"/>
                  <a:pt x="4934" y="904"/>
                  <a:pt x="4944" y="905"/>
                </a:cubicBezTo>
                <a:cubicBezTo>
                  <a:pt x="4938" y="855"/>
                  <a:pt x="4938" y="767"/>
                  <a:pt x="4938" y="739"/>
                </a:cubicBezTo>
                <a:cubicBezTo>
                  <a:pt x="4938" y="705"/>
                  <a:pt x="4938" y="622"/>
                  <a:pt x="4944" y="573"/>
                </a:cubicBezTo>
                <a:cubicBezTo>
                  <a:pt x="4936" y="573"/>
                  <a:pt x="4922" y="575"/>
                  <a:pt x="4919" y="575"/>
                </a:cubicBezTo>
                <a:close/>
                <a:moveTo>
                  <a:pt x="5316" y="573"/>
                </a:moveTo>
                <a:cubicBezTo>
                  <a:pt x="5308" y="573"/>
                  <a:pt x="5295" y="575"/>
                  <a:pt x="5291" y="575"/>
                </a:cubicBezTo>
                <a:cubicBezTo>
                  <a:pt x="5283" y="575"/>
                  <a:pt x="5278" y="574"/>
                  <a:pt x="5271" y="573"/>
                </a:cubicBezTo>
                <a:cubicBezTo>
                  <a:pt x="5240" y="616"/>
                  <a:pt x="5111" y="780"/>
                  <a:pt x="5075" y="824"/>
                </a:cubicBezTo>
                <a:cubicBezTo>
                  <a:pt x="5075" y="805"/>
                  <a:pt x="5074" y="767"/>
                  <a:pt x="5074" y="739"/>
                </a:cubicBezTo>
                <a:cubicBezTo>
                  <a:pt x="5074" y="705"/>
                  <a:pt x="5075" y="622"/>
                  <a:pt x="5080" y="573"/>
                </a:cubicBezTo>
                <a:cubicBezTo>
                  <a:pt x="5070" y="573"/>
                  <a:pt x="5056" y="575"/>
                  <a:pt x="5049" y="575"/>
                </a:cubicBezTo>
                <a:cubicBezTo>
                  <a:pt x="5041" y="575"/>
                  <a:pt x="5027" y="573"/>
                  <a:pt x="5016" y="573"/>
                </a:cubicBezTo>
                <a:cubicBezTo>
                  <a:pt x="5021" y="622"/>
                  <a:pt x="5021" y="705"/>
                  <a:pt x="5021" y="739"/>
                </a:cubicBezTo>
                <a:cubicBezTo>
                  <a:pt x="5021" y="767"/>
                  <a:pt x="5021" y="855"/>
                  <a:pt x="5016" y="905"/>
                </a:cubicBezTo>
                <a:cubicBezTo>
                  <a:pt x="5021" y="905"/>
                  <a:pt x="5032" y="903"/>
                  <a:pt x="5036" y="903"/>
                </a:cubicBezTo>
                <a:cubicBezTo>
                  <a:pt x="5044" y="903"/>
                  <a:pt x="5050" y="904"/>
                  <a:pt x="5055" y="905"/>
                </a:cubicBezTo>
                <a:cubicBezTo>
                  <a:pt x="5093" y="849"/>
                  <a:pt x="5211" y="694"/>
                  <a:pt x="5256" y="649"/>
                </a:cubicBezTo>
                <a:cubicBezTo>
                  <a:pt x="5257" y="663"/>
                  <a:pt x="5257" y="705"/>
                  <a:pt x="5257" y="739"/>
                </a:cubicBezTo>
                <a:cubicBezTo>
                  <a:pt x="5257" y="767"/>
                  <a:pt x="5257" y="855"/>
                  <a:pt x="5251" y="905"/>
                </a:cubicBezTo>
                <a:cubicBezTo>
                  <a:pt x="5261" y="904"/>
                  <a:pt x="5274" y="903"/>
                  <a:pt x="5285" y="903"/>
                </a:cubicBezTo>
                <a:cubicBezTo>
                  <a:pt x="5295" y="903"/>
                  <a:pt x="5306" y="904"/>
                  <a:pt x="5316" y="905"/>
                </a:cubicBezTo>
                <a:cubicBezTo>
                  <a:pt x="5310" y="855"/>
                  <a:pt x="5310" y="767"/>
                  <a:pt x="5310" y="739"/>
                </a:cubicBezTo>
                <a:cubicBezTo>
                  <a:pt x="5310" y="705"/>
                  <a:pt x="5310" y="622"/>
                  <a:pt x="5316" y="573"/>
                </a:cubicBezTo>
                <a:close/>
                <a:moveTo>
                  <a:pt x="3402" y="428"/>
                </a:moveTo>
                <a:cubicBezTo>
                  <a:pt x="3385" y="428"/>
                  <a:pt x="3356" y="430"/>
                  <a:pt x="3333" y="430"/>
                </a:cubicBezTo>
                <a:cubicBezTo>
                  <a:pt x="3318" y="430"/>
                  <a:pt x="3288" y="428"/>
                  <a:pt x="3266" y="428"/>
                </a:cubicBezTo>
                <a:cubicBezTo>
                  <a:pt x="3271" y="464"/>
                  <a:pt x="3272" y="576"/>
                  <a:pt x="3272" y="650"/>
                </a:cubicBezTo>
                <a:cubicBezTo>
                  <a:pt x="3272" y="733"/>
                  <a:pt x="3270" y="833"/>
                  <a:pt x="3266" y="905"/>
                </a:cubicBezTo>
                <a:cubicBezTo>
                  <a:pt x="3277" y="904"/>
                  <a:pt x="3291" y="903"/>
                  <a:pt x="3302" y="903"/>
                </a:cubicBezTo>
                <a:cubicBezTo>
                  <a:pt x="3314" y="903"/>
                  <a:pt x="3325" y="904"/>
                  <a:pt x="3336" y="905"/>
                </a:cubicBezTo>
                <a:cubicBezTo>
                  <a:pt x="3332" y="872"/>
                  <a:pt x="3331" y="832"/>
                  <a:pt x="3331" y="799"/>
                </a:cubicBezTo>
                <a:cubicBezTo>
                  <a:pt x="3331" y="686"/>
                  <a:pt x="3331" y="686"/>
                  <a:pt x="3331" y="686"/>
                </a:cubicBezTo>
                <a:cubicBezTo>
                  <a:pt x="3343" y="687"/>
                  <a:pt x="3368" y="688"/>
                  <a:pt x="3374" y="688"/>
                </a:cubicBezTo>
                <a:cubicBezTo>
                  <a:pt x="3481" y="688"/>
                  <a:pt x="3571" y="654"/>
                  <a:pt x="3571" y="547"/>
                </a:cubicBezTo>
                <a:cubicBezTo>
                  <a:pt x="3571" y="464"/>
                  <a:pt x="3524" y="428"/>
                  <a:pt x="3402" y="428"/>
                </a:cubicBezTo>
                <a:close/>
                <a:moveTo>
                  <a:pt x="3358" y="654"/>
                </a:moveTo>
                <a:cubicBezTo>
                  <a:pt x="3352" y="654"/>
                  <a:pt x="3339" y="652"/>
                  <a:pt x="3331" y="651"/>
                </a:cubicBezTo>
                <a:cubicBezTo>
                  <a:pt x="3331" y="466"/>
                  <a:pt x="3331" y="466"/>
                  <a:pt x="3331" y="466"/>
                </a:cubicBezTo>
                <a:cubicBezTo>
                  <a:pt x="3340" y="465"/>
                  <a:pt x="3378" y="464"/>
                  <a:pt x="3389" y="464"/>
                </a:cubicBezTo>
                <a:cubicBezTo>
                  <a:pt x="3453" y="464"/>
                  <a:pt x="3504" y="482"/>
                  <a:pt x="3504" y="547"/>
                </a:cubicBezTo>
                <a:cubicBezTo>
                  <a:pt x="3504" y="617"/>
                  <a:pt x="3450" y="654"/>
                  <a:pt x="3358" y="654"/>
                </a:cubicBezTo>
                <a:close/>
                <a:moveTo>
                  <a:pt x="3028" y="573"/>
                </a:moveTo>
                <a:cubicBezTo>
                  <a:pt x="3018" y="573"/>
                  <a:pt x="3002" y="575"/>
                  <a:pt x="2996" y="575"/>
                </a:cubicBezTo>
                <a:cubicBezTo>
                  <a:pt x="2988" y="575"/>
                  <a:pt x="2973" y="573"/>
                  <a:pt x="2964" y="573"/>
                </a:cubicBezTo>
                <a:cubicBezTo>
                  <a:pt x="2953" y="591"/>
                  <a:pt x="2842" y="717"/>
                  <a:pt x="2820" y="717"/>
                </a:cubicBezTo>
                <a:cubicBezTo>
                  <a:pt x="2810" y="717"/>
                  <a:pt x="2810" y="717"/>
                  <a:pt x="2810" y="717"/>
                </a:cubicBezTo>
                <a:cubicBezTo>
                  <a:pt x="2810" y="705"/>
                  <a:pt x="2810" y="622"/>
                  <a:pt x="2816" y="573"/>
                </a:cubicBezTo>
                <a:cubicBezTo>
                  <a:pt x="2806" y="573"/>
                  <a:pt x="2792" y="575"/>
                  <a:pt x="2785" y="575"/>
                </a:cubicBezTo>
                <a:cubicBezTo>
                  <a:pt x="2777" y="575"/>
                  <a:pt x="2763" y="573"/>
                  <a:pt x="2751" y="573"/>
                </a:cubicBezTo>
                <a:cubicBezTo>
                  <a:pt x="2757" y="622"/>
                  <a:pt x="2757" y="705"/>
                  <a:pt x="2757" y="739"/>
                </a:cubicBezTo>
                <a:cubicBezTo>
                  <a:pt x="2757" y="767"/>
                  <a:pt x="2757" y="855"/>
                  <a:pt x="2751" y="905"/>
                </a:cubicBezTo>
                <a:cubicBezTo>
                  <a:pt x="2761" y="904"/>
                  <a:pt x="2774" y="903"/>
                  <a:pt x="2785" y="903"/>
                </a:cubicBezTo>
                <a:cubicBezTo>
                  <a:pt x="2795" y="903"/>
                  <a:pt x="2806" y="904"/>
                  <a:pt x="2816" y="905"/>
                </a:cubicBezTo>
                <a:cubicBezTo>
                  <a:pt x="2810" y="855"/>
                  <a:pt x="2810" y="759"/>
                  <a:pt x="2810" y="735"/>
                </a:cubicBezTo>
                <a:cubicBezTo>
                  <a:pt x="2820" y="735"/>
                  <a:pt x="2820" y="735"/>
                  <a:pt x="2820" y="735"/>
                </a:cubicBezTo>
                <a:cubicBezTo>
                  <a:pt x="2861" y="780"/>
                  <a:pt x="2935" y="867"/>
                  <a:pt x="2960" y="905"/>
                </a:cubicBezTo>
                <a:cubicBezTo>
                  <a:pt x="2973" y="904"/>
                  <a:pt x="2991" y="903"/>
                  <a:pt x="3003" y="903"/>
                </a:cubicBezTo>
                <a:cubicBezTo>
                  <a:pt x="3012" y="903"/>
                  <a:pt x="3025" y="904"/>
                  <a:pt x="3042" y="905"/>
                </a:cubicBezTo>
                <a:cubicBezTo>
                  <a:pt x="2995" y="855"/>
                  <a:pt x="2891" y="737"/>
                  <a:pt x="2871" y="713"/>
                </a:cubicBezTo>
                <a:lnTo>
                  <a:pt x="3028" y="573"/>
                </a:lnTo>
                <a:close/>
                <a:moveTo>
                  <a:pt x="2631" y="575"/>
                </a:moveTo>
                <a:cubicBezTo>
                  <a:pt x="2623" y="575"/>
                  <a:pt x="2609" y="573"/>
                  <a:pt x="2598" y="573"/>
                </a:cubicBezTo>
                <a:cubicBezTo>
                  <a:pt x="2603" y="622"/>
                  <a:pt x="2604" y="705"/>
                  <a:pt x="2604" y="709"/>
                </a:cubicBezTo>
                <a:cubicBezTo>
                  <a:pt x="2584" y="710"/>
                  <a:pt x="2542" y="711"/>
                  <a:pt x="2521" y="711"/>
                </a:cubicBezTo>
                <a:cubicBezTo>
                  <a:pt x="2500" y="711"/>
                  <a:pt x="2460" y="710"/>
                  <a:pt x="2432" y="709"/>
                </a:cubicBezTo>
                <a:cubicBezTo>
                  <a:pt x="2432" y="705"/>
                  <a:pt x="2433" y="623"/>
                  <a:pt x="2438" y="573"/>
                </a:cubicBezTo>
                <a:cubicBezTo>
                  <a:pt x="2428" y="573"/>
                  <a:pt x="2414" y="575"/>
                  <a:pt x="2407" y="575"/>
                </a:cubicBezTo>
                <a:cubicBezTo>
                  <a:pt x="2399" y="575"/>
                  <a:pt x="2385" y="573"/>
                  <a:pt x="2374" y="573"/>
                </a:cubicBezTo>
                <a:cubicBezTo>
                  <a:pt x="2379" y="622"/>
                  <a:pt x="2379" y="705"/>
                  <a:pt x="2379" y="739"/>
                </a:cubicBezTo>
                <a:cubicBezTo>
                  <a:pt x="2379" y="767"/>
                  <a:pt x="2379" y="855"/>
                  <a:pt x="2374" y="905"/>
                </a:cubicBezTo>
                <a:cubicBezTo>
                  <a:pt x="2383" y="904"/>
                  <a:pt x="2397" y="903"/>
                  <a:pt x="2408" y="903"/>
                </a:cubicBezTo>
                <a:cubicBezTo>
                  <a:pt x="2418" y="903"/>
                  <a:pt x="2428" y="904"/>
                  <a:pt x="2438" y="905"/>
                </a:cubicBezTo>
                <a:cubicBezTo>
                  <a:pt x="2433" y="855"/>
                  <a:pt x="2432" y="767"/>
                  <a:pt x="2432" y="744"/>
                </a:cubicBezTo>
                <a:cubicBezTo>
                  <a:pt x="2458" y="742"/>
                  <a:pt x="2502" y="741"/>
                  <a:pt x="2520" y="741"/>
                </a:cubicBezTo>
                <a:cubicBezTo>
                  <a:pt x="2535" y="741"/>
                  <a:pt x="2575" y="744"/>
                  <a:pt x="2604" y="746"/>
                </a:cubicBezTo>
                <a:cubicBezTo>
                  <a:pt x="2604" y="767"/>
                  <a:pt x="2603" y="855"/>
                  <a:pt x="2598" y="905"/>
                </a:cubicBezTo>
                <a:cubicBezTo>
                  <a:pt x="2607" y="904"/>
                  <a:pt x="2621" y="903"/>
                  <a:pt x="2632" y="903"/>
                </a:cubicBezTo>
                <a:cubicBezTo>
                  <a:pt x="2642" y="903"/>
                  <a:pt x="2652" y="904"/>
                  <a:pt x="2662" y="905"/>
                </a:cubicBezTo>
                <a:cubicBezTo>
                  <a:pt x="2657" y="855"/>
                  <a:pt x="2656" y="767"/>
                  <a:pt x="2656" y="739"/>
                </a:cubicBezTo>
                <a:cubicBezTo>
                  <a:pt x="2656" y="705"/>
                  <a:pt x="2657" y="622"/>
                  <a:pt x="2662" y="573"/>
                </a:cubicBezTo>
                <a:cubicBezTo>
                  <a:pt x="2652" y="573"/>
                  <a:pt x="2638" y="575"/>
                  <a:pt x="2631" y="575"/>
                </a:cubicBezTo>
                <a:close/>
                <a:moveTo>
                  <a:pt x="3751" y="566"/>
                </a:moveTo>
                <a:cubicBezTo>
                  <a:pt x="3650" y="566"/>
                  <a:pt x="3581" y="637"/>
                  <a:pt x="3581" y="746"/>
                </a:cubicBezTo>
                <a:cubicBezTo>
                  <a:pt x="3581" y="838"/>
                  <a:pt x="3644" y="912"/>
                  <a:pt x="3745" y="912"/>
                </a:cubicBezTo>
                <a:cubicBezTo>
                  <a:pt x="3848" y="912"/>
                  <a:pt x="3913" y="838"/>
                  <a:pt x="3913" y="737"/>
                </a:cubicBezTo>
                <a:cubicBezTo>
                  <a:pt x="3913" y="638"/>
                  <a:pt x="3851" y="566"/>
                  <a:pt x="3751" y="566"/>
                </a:cubicBezTo>
                <a:close/>
                <a:moveTo>
                  <a:pt x="3744" y="887"/>
                </a:moveTo>
                <a:cubicBezTo>
                  <a:pt x="3674" y="887"/>
                  <a:pt x="3643" y="818"/>
                  <a:pt x="3643" y="744"/>
                </a:cubicBezTo>
                <a:cubicBezTo>
                  <a:pt x="3643" y="666"/>
                  <a:pt x="3678" y="592"/>
                  <a:pt x="3749" y="592"/>
                </a:cubicBezTo>
                <a:cubicBezTo>
                  <a:pt x="3823" y="592"/>
                  <a:pt x="3851" y="663"/>
                  <a:pt x="3851" y="734"/>
                </a:cubicBezTo>
                <a:cubicBezTo>
                  <a:pt x="3851" y="822"/>
                  <a:pt x="3811" y="887"/>
                  <a:pt x="3744" y="8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Logo_CB_ENG" hidden="1"/>
          <p:cNvSpPr>
            <a:spLocks noChangeAspect="1" noEditPoints="1"/>
          </p:cNvSpPr>
          <p:nvPr userDrawn="1"/>
        </p:nvSpPr>
        <p:spPr bwMode="auto">
          <a:xfrm>
            <a:off x="421064" y="431800"/>
            <a:ext cx="2654554" cy="604800"/>
          </a:xfrm>
          <a:custGeom>
            <a:avLst/>
            <a:gdLst>
              <a:gd name="T0" fmla="*/ 2104 w 7372"/>
              <a:gd name="T1" fmla="*/ 820 h 1679"/>
              <a:gd name="T2" fmla="*/ 2179 w 7372"/>
              <a:gd name="T3" fmla="*/ 587 h 1679"/>
              <a:gd name="T4" fmla="*/ 2249 w 7372"/>
              <a:gd name="T5" fmla="*/ 1095 h 1679"/>
              <a:gd name="T6" fmla="*/ 2917 w 7372"/>
              <a:gd name="T7" fmla="*/ 1119 h 1679"/>
              <a:gd name="T8" fmla="*/ 2611 w 7372"/>
              <a:gd name="T9" fmla="*/ 813 h 1679"/>
              <a:gd name="T10" fmla="*/ 2689 w 7372"/>
              <a:gd name="T11" fmla="*/ 1151 h 1679"/>
              <a:gd name="T12" fmla="*/ 2917 w 7372"/>
              <a:gd name="T13" fmla="*/ 1119 h 1679"/>
              <a:gd name="T14" fmla="*/ 2824 w 7372"/>
              <a:gd name="T15" fmla="*/ 1056 h 1679"/>
              <a:gd name="T16" fmla="*/ 3011 w 7372"/>
              <a:gd name="T17" fmla="*/ 722 h 1679"/>
              <a:gd name="T18" fmla="*/ 3193 w 7372"/>
              <a:gd name="T19" fmla="*/ 761 h 1679"/>
              <a:gd name="T20" fmla="*/ 3364 w 7372"/>
              <a:gd name="T21" fmla="*/ 849 h 1679"/>
              <a:gd name="T22" fmla="*/ 3556 w 7372"/>
              <a:gd name="T23" fmla="*/ 737 h 1679"/>
              <a:gd name="T24" fmla="*/ 3482 w 7372"/>
              <a:gd name="T25" fmla="*/ 1142 h 1679"/>
              <a:gd name="T26" fmla="*/ 3800 w 7372"/>
              <a:gd name="T27" fmla="*/ 1139 h 1679"/>
              <a:gd name="T28" fmla="*/ 4308 w 7372"/>
              <a:gd name="T29" fmla="*/ 1151 h 1679"/>
              <a:gd name="T30" fmla="*/ 4441 w 7372"/>
              <a:gd name="T31" fmla="*/ 926 h 1679"/>
              <a:gd name="T32" fmla="*/ 4576 w 7372"/>
              <a:gd name="T33" fmla="*/ 744 h 1679"/>
              <a:gd name="T34" fmla="*/ 4667 w 7372"/>
              <a:gd name="T35" fmla="*/ 1139 h 1679"/>
              <a:gd name="T36" fmla="*/ 4789 w 7372"/>
              <a:gd name="T37" fmla="*/ 745 h 1679"/>
              <a:gd name="T38" fmla="*/ 4813 w 7372"/>
              <a:gd name="T39" fmla="*/ 524 h 1679"/>
              <a:gd name="T40" fmla="*/ 5116 w 7372"/>
              <a:gd name="T41" fmla="*/ 539 h 1679"/>
              <a:gd name="T42" fmla="*/ 5227 w 7372"/>
              <a:gd name="T43" fmla="*/ 849 h 1679"/>
              <a:gd name="T44" fmla="*/ 5225 w 7372"/>
              <a:gd name="T45" fmla="*/ 805 h 1679"/>
              <a:gd name="T46" fmla="*/ 5950 w 7372"/>
              <a:gd name="T47" fmla="*/ 725 h 1679"/>
              <a:gd name="T48" fmla="*/ 5673 w 7372"/>
              <a:gd name="T49" fmla="*/ 725 h 1679"/>
              <a:gd name="T50" fmla="*/ 5907 w 7372"/>
              <a:gd name="T51" fmla="*/ 1142 h 1679"/>
              <a:gd name="T52" fmla="*/ 6237 w 7372"/>
              <a:gd name="T53" fmla="*/ 898 h 1679"/>
              <a:gd name="T54" fmla="*/ 6088 w 7372"/>
              <a:gd name="T55" fmla="*/ 842 h 1679"/>
              <a:gd name="T56" fmla="*/ 6190 w 7372"/>
              <a:gd name="T57" fmla="*/ 1151 h 1679"/>
              <a:gd name="T58" fmla="*/ 6643 w 7372"/>
              <a:gd name="T59" fmla="*/ 803 h 1679"/>
              <a:gd name="T60" fmla="*/ 6547 w 7372"/>
              <a:gd name="T61" fmla="*/ 1119 h 1679"/>
              <a:gd name="T62" fmla="*/ 6846 w 7372"/>
              <a:gd name="T63" fmla="*/ 524 h 1679"/>
              <a:gd name="T64" fmla="*/ 6804 w 7372"/>
              <a:gd name="T65" fmla="*/ 722 h 1679"/>
              <a:gd name="T66" fmla="*/ 6885 w 7372"/>
              <a:gd name="T67" fmla="*/ 722 h 1679"/>
              <a:gd name="T68" fmla="*/ 7176 w 7372"/>
              <a:gd name="T69" fmla="*/ 714 h 1679"/>
              <a:gd name="T70" fmla="*/ 7257 w 7372"/>
              <a:gd name="T71" fmla="*/ 868 h 1679"/>
              <a:gd name="T72" fmla="*/ 7261 w 7372"/>
              <a:gd name="T73" fmla="*/ 1114 h 1679"/>
              <a:gd name="T74" fmla="*/ 7076 w 7372"/>
              <a:gd name="T75" fmla="*/ 1029 h 1679"/>
              <a:gd name="T76" fmla="*/ 839 w 7372"/>
              <a:gd name="T77" fmla="*/ 1679 h 1679"/>
              <a:gd name="T78" fmla="*/ 1614 w 7372"/>
              <a:gd name="T79" fmla="*/ 840 h 1679"/>
              <a:gd name="T80" fmla="*/ 1074 w 7372"/>
              <a:gd name="T81" fmla="*/ 642 h 1679"/>
              <a:gd name="T82" fmla="*/ 1194 w 7372"/>
              <a:gd name="T83" fmla="*/ 362 h 1679"/>
              <a:gd name="T84" fmla="*/ 839 w 7372"/>
              <a:gd name="T85" fmla="*/ 524 h 1679"/>
              <a:gd name="T86" fmla="*/ 485 w 7372"/>
              <a:gd name="T87" fmla="*/ 362 h 1679"/>
              <a:gd name="T88" fmla="*/ 605 w 7372"/>
              <a:gd name="T89" fmla="*/ 642 h 1679"/>
              <a:gd name="T90" fmla="*/ 184 w 7372"/>
              <a:gd name="T91" fmla="*/ 738 h 1679"/>
              <a:gd name="T92" fmla="*/ 471 w 7372"/>
              <a:gd name="T93" fmla="*/ 898 h 1679"/>
              <a:gd name="T94" fmla="*/ 574 w 7372"/>
              <a:gd name="T95" fmla="*/ 1050 h 1679"/>
              <a:gd name="T96" fmla="*/ 368 w 7372"/>
              <a:gd name="T97" fmla="*/ 1180 h 1679"/>
              <a:gd name="T98" fmla="*/ 511 w 7372"/>
              <a:gd name="T99" fmla="*/ 1261 h 1679"/>
              <a:gd name="T100" fmla="*/ 636 w 7372"/>
              <a:gd name="T101" fmla="*/ 1078 h 1679"/>
              <a:gd name="T102" fmla="*/ 619 w 7372"/>
              <a:gd name="T103" fmla="*/ 1332 h 1679"/>
              <a:gd name="T104" fmla="*/ 792 w 7372"/>
              <a:gd name="T105" fmla="*/ 1423 h 1679"/>
              <a:gd name="T106" fmla="*/ 976 w 7372"/>
              <a:gd name="T107" fmla="*/ 1381 h 1679"/>
              <a:gd name="T108" fmla="*/ 931 w 7372"/>
              <a:gd name="T109" fmla="*/ 1043 h 1679"/>
              <a:gd name="T110" fmla="*/ 1157 w 7372"/>
              <a:gd name="T111" fmla="*/ 1169 h 1679"/>
              <a:gd name="T112" fmla="*/ 1269 w 7372"/>
              <a:gd name="T113" fmla="*/ 1176 h 1679"/>
              <a:gd name="T114" fmla="*/ 1265 w 7372"/>
              <a:gd name="T115" fmla="*/ 1098 h 1679"/>
              <a:gd name="T116" fmla="*/ 1018 w 7372"/>
              <a:gd name="T117" fmla="*/ 872 h 1679"/>
              <a:gd name="T118" fmla="*/ 1370 w 7372"/>
              <a:gd name="T119" fmla="*/ 1087 h 1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72" h="1679">
                <a:moveTo>
                  <a:pt x="2337" y="814"/>
                </a:moveTo>
                <a:cubicBezTo>
                  <a:pt x="2422" y="785"/>
                  <a:pt x="2470" y="743"/>
                  <a:pt x="2470" y="667"/>
                </a:cubicBezTo>
                <a:cubicBezTo>
                  <a:pt x="2470" y="561"/>
                  <a:pt x="2377" y="539"/>
                  <a:pt x="2259" y="539"/>
                </a:cubicBezTo>
                <a:cubicBezTo>
                  <a:pt x="2244" y="539"/>
                  <a:pt x="2205" y="541"/>
                  <a:pt x="2182" y="541"/>
                </a:cubicBezTo>
                <a:cubicBezTo>
                  <a:pt x="2169" y="541"/>
                  <a:pt x="2118" y="540"/>
                  <a:pt x="2098" y="539"/>
                </a:cubicBezTo>
                <a:cubicBezTo>
                  <a:pt x="2103" y="584"/>
                  <a:pt x="2104" y="726"/>
                  <a:pt x="2104" y="820"/>
                </a:cubicBezTo>
                <a:cubicBezTo>
                  <a:pt x="2104" y="924"/>
                  <a:pt x="2103" y="1050"/>
                  <a:pt x="2098" y="1142"/>
                </a:cubicBezTo>
                <a:cubicBezTo>
                  <a:pt x="2109" y="1141"/>
                  <a:pt x="2137" y="1139"/>
                  <a:pt x="2147" y="1139"/>
                </a:cubicBezTo>
                <a:cubicBezTo>
                  <a:pt x="2172" y="1139"/>
                  <a:pt x="2222" y="1142"/>
                  <a:pt x="2253" y="1142"/>
                </a:cubicBezTo>
                <a:cubicBezTo>
                  <a:pt x="2385" y="1142"/>
                  <a:pt x="2489" y="1087"/>
                  <a:pt x="2489" y="965"/>
                </a:cubicBezTo>
                <a:cubicBezTo>
                  <a:pt x="2489" y="894"/>
                  <a:pt x="2456" y="839"/>
                  <a:pt x="2337" y="814"/>
                </a:cubicBezTo>
                <a:close/>
                <a:moveTo>
                  <a:pt x="2179" y="587"/>
                </a:moveTo>
                <a:cubicBezTo>
                  <a:pt x="2196" y="586"/>
                  <a:pt x="2229" y="585"/>
                  <a:pt x="2249" y="585"/>
                </a:cubicBezTo>
                <a:cubicBezTo>
                  <a:pt x="2324" y="585"/>
                  <a:pt x="2385" y="613"/>
                  <a:pt x="2385" y="684"/>
                </a:cubicBezTo>
                <a:cubicBezTo>
                  <a:pt x="2385" y="760"/>
                  <a:pt x="2315" y="798"/>
                  <a:pt x="2223" y="798"/>
                </a:cubicBezTo>
                <a:cubicBezTo>
                  <a:pt x="2203" y="798"/>
                  <a:pt x="2188" y="798"/>
                  <a:pt x="2179" y="797"/>
                </a:cubicBezTo>
                <a:lnTo>
                  <a:pt x="2179" y="587"/>
                </a:lnTo>
                <a:close/>
                <a:moveTo>
                  <a:pt x="2249" y="1095"/>
                </a:moveTo>
                <a:cubicBezTo>
                  <a:pt x="2228" y="1095"/>
                  <a:pt x="2197" y="1095"/>
                  <a:pt x="2179" y="1094"/>
                </a:cubicBezTo>
                <a:cubicBezTo>
                  <a:pt x="2179" y="842"/>
                  <a:pt x="2179" y="842"/>
                  <a:pt x="2179" y="842"/>
                </a:cubicBezTo>
                <a:cubicBezTo>
                  <a:pt x="2202" y="842"/>
                  <a:pt x="2202" y="842"/>
                  <a:pt x="2202" y="842"/>
                </a:cubicBezTo>
                <a:cubicBezTo>
                  <a:pt x="2364" y="842"/>
                  <a:pt x="2405" y="890"/>
                  <a:pt x="2405" y="964"/>
                </a:cubicBezTo>
                <a:cubicBezTo>
                  <a:pt x="2405" y="1060"/>
                  <a:pt x="2334" y="1095"/>
                  <a:pt x="2249" y="1095"/>
                </a:cubicBezTo>
                <a:close/>
                <a:moveTo>
                  <a:pt x="2917" y="1119"/>
                </a:moveTo>
                <a:cubicBezTo>
                  <a:pt x="2900" y="1119"/>
                  <a:pt x="2891" y="1114"/>
                  <a:pt x="2891" y="1066"/>
                </a:cubicBezTo>
                <a:cubicBezTo>
                  <a:pt x="2891" y="866"/>
                  <a:pt x="2891" y="866"/>
                  <a:pt x="2891" y="866"/>
                </a:cubicBezTo>
                <a:cubicBezTo>
                  <a:pt x="2891" y="758"/>
                  <a:pt x="2830" y="714"/>
                  <a:pt x="2743" y="714"/>
                </a:cubicBezTo>
                <a:cubicBezTo>
                  <a:pt x="2693" y="714"/>
                  <a:pt x="2649" y="728"/>
                  <a:pt x="2601" y="764"/>
                </a:cubicBezTo>
                <a:cubicBezTo>
                  <a:pt x="2601" y="813"/>
                  <a:pt x="2601" y="813"/>
                  <a:pt x="2601" y="813"/>
                </a:cubicBezTo>
                <a:cubicBezTo>
                  <a:pt x="2611" y="813"/>
                  <a:pt x="2611" y="813"/>
                  <a:pt x="2611" y="813"/>
                </a:cubicBezTo>
                <a:cubicBezTo>
                  <a:pt x="2634" y="764"/>
                  <a:pt x="2674" y="746"/>
                  <a:pt x="2723" y="746"/>
                </a:cubicBezTo>
                <a:cubicBezTo>
                  <a:pt x="2786" y="746"/>
                  <a:pt x="2824" y="778"/>
                  <a:pt x="2824" y="868"/>
                </a:cubicBezTo>
                <a:cubicBezTo>
                  <a:pt x="2824" y="889"/>
                  <a:pt x="2809" y="897"/>
                  <a:pt x="2781" y="902"/>
                </a:cubicBezTo>
                <a:cubicBezTo>
                  <a:pt x="2681" y="920"/>
                  <a:pt x="2681" y="920"/>
                  <a:pt x="2681" y="920"/>
                </a:cubicBezTo>
                <a:cubicBezTo>
                  <a:pt x="2615" y="932"/>
                  <a:pt x="2565" y="967"/>
                  <a:pt x="2565" y="1041"/>
                </a:cubicBezTo>
                <a:cubicBezTo>
                  <a:pt x="2565" y="1111"/>
                  <a:pt x="2614" y="1151"/>
                  <a:pt x="2689" y="1151"/>
                </a:cubicBezTo>
                <a:cubicBezTo>
                  <a:pt x="2730" y="1151"/>
                  <a:pt x="2779" y="1132"/>
                  <a:pt x="2824" y="1096"/>
                </a:cubicBezTo>
                <a:cubicBezTo>
                  <a:pt x="2829" y="1114"/>
                  <a:pt x="2829" y="1114"/>
                  <a:pt x="2829" y="1114"/>
                </a:cubicBezTo>
                <a:cubicBezTo>
                  <a:pt x="2835" y="1139"/>
                  <a:pt x="2853" y="1151"/>
                  <a:pt x="2880" y="1151"/>
                </a:cubicBezTo>
                <a:cubicBezTo>
                  <a:pt x="2889" y="1151"/>
                  <a:pt x="2907" y="1149"/>
                  <a:pt x="2940" y="1138"/>
                </a:cubicBezTo>
                <a:cubicBezTo>
                  <a:pt x="2935" y="1117"/>
                  <a:pt x="2935" y="1117"/>
                  <a:pt x="2935" y="1117"/>
                </a:cubicBezTo>
                <a:cubicBezTo>
                  <a:pt x="2930" y="1118"/>
                  <a:pt x="2923" y="1119"/>
                  <a:pt x="2917" y="1119"/>
                </a:cubicBezTo>
                <a:close/>
                <a:moveTo>
                  <a:pt x="2824" y="1056"/>
                </a:moveTo>
                <a:cubicBezTo>
                  <a:pt x="2790" y="1091"/>
                  <a:pt x="2757" y="1103"/>
                  <a:pt x="2724" y="1103"/>
                </a:cubicBezTo>
                <a:cubicBezTo>
                  <a:pt x="2670" y="1103"/>
                  <a:pt x="2644" y="1077"/>
                  <a:pt x="2644" y="1029"/>
                </a:cubicBezTo>
                <a:cubicBezTo>
                  <a:pt x="2644" y="966"/>
                  <a:pt x="2710" y="945"/>
                  <a:pt x="2770" y="936"/>
                </a:cubicBezTo>
                <a:cubicBezTo>
                  <a:pt x="2824" y="928"/>
                  <a:pt x="2824" y="928"/>
                  <a:pt x="2824" y="928"/>
                </a:cubicBezTo>
                <a:lnTo>
                  <a:pt x="2824" y="1056"/>
                </a:lnTo>
                <a:close/>
                <a:moveTo>
                  <a:pt x="3364" y="849"/>
                </a:moveTo>
                <a:cubicBezTo>
                  <a:pt x="3364" y="764"/>
                  <a:pt x="3301" y="714"/>
                  <a:pt x="3221" y="714"/>
                </a:cubicBezTo>
                <a:cubicBezTo>
                  <a:pt x="3168" y="714"/>
                  <a:pt x="3115" y="737"/>
                  <a:pt x="3088" y="787"/>
                </a:cubicBezTo>
                <a:cubicBezTo>
                  <a:pt x="3088" y="772"/>
                  <a:pt x="3091" y="736"/>
                  <a:pt x="3092" y="722"/>
                </a:cubicBezTo>
                <a:cubicBezTo>
                  <a:pt x="3080" y="723"/>
                  <a:pt x="3062" y="725"/>
                  <a:pt x="3053" y="725"/>
                </a:cubicBezTo>
                <a:cubicBezTo>
                  <a:pt x="3043" y="725"/>
                  <a:pt x="3025" y="723"/>
                  <a:pt x="3011" y="722"/>
                </a:cubicBezTo>
                <a:cubicBezTo>
                  <a:pt x="3018" y="784"/>
                  <a:pt x="3018" y="890"/>
                  <a:pt x="3018" y="932"/>
                </a:cubicBezTo>
                <a:cubicBezTo>
                  <a:pt x="3018" y="967"/>
                  <a:pt x="3018" y="1079"/>
                  <a:pt x="3011" y="1142"/>
                </a:cubicBezTo>
                <a:cubicBezTo>
                  <a:pt x="3023" y="1140"/>
                  <a:pt x="3040" y="1139"/>
                  <a:pt x="3054" y="1139"/>
                </a:cubicBezTo>
                <a:cubicBezTo>
                  <a:pt x="3067" y="1139"/>
                  <a:pt x="3080" y="1140"/>
                  <a:pt x="3092" y="1142"/>
                </a:cubicBezTo>
                <a:cubicBezTo>
                  <a:pt x="3086" y="1079"/>
                  <a:pt x="3085" y="958"/>
                  <a:pt x="3085" y="943"/>
                </a:cubicBezTo>
                <a:cubicBezTo>
                  <a:pt x="3085" y="864"/>
                  <a:pt x="3091" y="761"/>
                  <a:pt x="3193" y="761"/>
                </a:cubicBezTo>
                <a:cubicBezTo>
                  <a:pt x="3257" y="761"/>
                  <a:pt x="3295" y="805"/>
                  <a:pt x="3295" y="932"/>
                </a:cubicBezTo>
                <a:cubicBezTo>
                  <a:pt x="3295" y="967"/>
                  <a:pt x="3295" y="1079"/>
                  <a:pt x="3288" y="1142"/>
                </a:cubicBezTo>
                <a:cubicBezTo>
                  <a:pt x="3300" y="1140"/>
                  <a:pt x="3317" y="1139"/>
                  <a:pt x="3331" y="1139"/>
                </a:cubicBezTo>
                <a:cubicBezTo>
                  <a:pt x="3344" y="1139"/>
                  <a:pt x="3357" y="1140"/>
                  <a:pt x="3369" y="1142"/>
                </a:cubicBezTo>
                <a:cubicBezTo>
                  <a:pt x="3363" y="1079"/>
                  <a:pt x="3362" y="967"/>
                  <a:pt x="3362" y="932"/>
                </a:cubicBezTo>
                <a:cubicBezTo>
                  <a:pt x="3362" y="905"/>
                  <a:pt x="3364" y="870"/>
                  <a:pt x="3364" y="849"/>
                </a:cubicBezTo>
                <a:close/>
                <a:moveTo>
                  <a:pt x="3831" y="722"/>
                </a:moveTo>
                <a:cubicBezTo>
                  <a:pt x="3819" y="723"/>
                  <a:pt x="3799" y="725"/>
                  <a:pt x="3791" y="725"/>
                </a:cubicBezTo>
                <a:cubicBezTo>
                  <a:pt x="3781" y="725"/>
                  <a:pt x="3762" y="723"/>
                  <a:pt x="3750" y="722"/>
                </a:cubicBezTo>
                <a:cubicBezTo>
                  <a:pt x="3737" y="745"/>
                  <a:pt x="3597" y="905"/>
                  <a:pt x="3569" y="905"/>
                </a:cubicBezTo>
                <a:cubicBezTo>
                  <a:pt x="3556" y="905"/>
                  <a:pt x="3556" y="905"/>
                  <a:pt x="3556" y="905"/>
                </a:cubicBezTo>
                <a:cubicBezTo>
                  <a:pt x="3556" y="737"/>
                  <a:pt x="3556" y="737"/>
                  <a:pt x="3556" y="737"/>
                </a:cubicBezTo>
                <a:cubicBezTo>
                  <a:pt x="3556" y="672"/>
                  <a:pt x="3557" y="551"/>
                  <a:pt x="3563" y="488"/>
                </a:cubicBezTo>
                <a:cubicBezTo>
                  <a:pt x="3551" y="489"/>
                  <a:pt x="3533" y="491"/>
                  <a:pt x="3524" y="491"/>
                </a:cubicBezTo>
                <a:cubicBezTo>
                  <a:pt x="3514" y="491"/>
                  <a:pt x="3496" y="489"/>
                  <a:pt x="3482" y="488"/>
                </a:cubicBezTo>
                <a:cubicBezTo>
                  <a:pt x="3489" y="551"/>
                  <a:pt x="3490" y="672"/>
                  <a:pt x="3490" y="737"/>
                </a:cubicBezTo>
                <a:cubicBezTo>
                  <a:pt x="3490" y="893"/>
                  <a:pt x="3490" y="893"/>
                  <a:pt x="3490" y="893"/>
                </a:cubicBezTo>
                <a:cubicBezTo>
                  <a:pt x="3490" y="958"/>
                  <a:pt x="3489" y="1079"/>
                  <a:pt x="3482" y="1142"/>
                </a:cubicBezTo>
                <a:cubicBezTo>
                  <a:pt x="3494" y="1140"/>
                  <a:pt x="3511" y="1139"/>
                  <a:pt x="3525" y="1139"/>
                </a:cubicBezTo>
                <a:cubicBezTo>
                  <a:pt x="3538" y="1139"/>
                  <a:pt x="3551" y="1140"/>
                  <a:pt x="3563" y="1142"/>
                </a:cubicBezTo>
                <a:cubicBezTo>
                  <a:pt x="3557" y="1079"/>
                  <a:pt x="3556" y="958"/>
                  <a:pt x="3556" y="927"/>
                </a:cubicBezTo>
                <a:cubicBezTo>
                  <a:pt x="3569" y="927"/>
                  <a:pt x="3569" y="927"/>
                  <a:pt x="3569" y="927"/>
                </a:cubicBezTo>
                <a:cubicBezTo>
                  <a:pt x="3621" y="983"/>
                  <a:pt x="3714" y="1094"/>
                  <a:pt x="3745" y="1142"/>
                </a:cubicBezTo>
                <a:cubicBezTo>
                  <a:pt x="3762" y="1140"/>
                  <a:pt x="3785" y="1139"/>
                  <a:pt x="3800" y="1139"/>
                </a:cubicBezTo>
                <a:cubicBezTo>
                  <a:pt x="3811" y="1139"/>
                  <a:pt x="3827" y="1140"/>
                  <a:pt x="3850" y="1142"/>
                </a:cubicBezTo>
                <a:cubicBezTo>
                  <a:pt x="3790" y="1078"/>
                  <a:pt x="3658" y="929"/>
                  <a:pt x="3633" y="900"/>
                </a:cubicBezTo>
                <a:lnTo>
                  <a:pt x="3831" y="722"/>
                </a:lnTo>
                <a:close/>
                <a:moveTo>
                  <a:pt x="4315" y="714"/>
                </a:moveTo>
                <a:cubicBezTo>
                  <a:pt x="4188" y="714"/>
                  <a:pt x="4100" y="803"/>
                  <a:pt x="4100" y="941"/>
                </a:cubicBezTo>
                <a:cubicBezTo>
                  <a:pt x="4100" y="1057"/>
                  <a:pt x="4180" y="1151"/>
                  <a:pt x="4308" y="1151"/>
                </a:cubicBezTo>
                <a:cubicBezTo>
                  <a:pt x="4438" y="1151"/>
                  <a:pt x="4520" y="1056"/>
                  <a:pt x="4520" y="929"/>
                </a:cubicBezTo>
                <a:cubicBezTo>
                  <a:pt x="4520" y="805"/>
                  <a:pt x="4441" y="714"/>
                  <a:pt x="4315" y="714"/>
                </a:cubicBezTo>
                <a:close/>
                <a:moveTo>
                  <a:pt x="4306" y="1119"/>
                </a:moveTo>
                <a:cubicBezTo>
                  <a:pt x="4218" y="1119"/>
                  <a:pt x="4179" y="1032"/>
                  <a:pt x="4179" y="939"/>
                </a:cubicBezTo>
                <a:cubicBezTo>
                  <a:pt x="4179" y="840"/>
                  <a:pt x="4223" y="746"/>
                  <a:pt x="4313" y="746"/>
                </a:cubicBezTo>
                <a:cubicBezTo>
                  <a:pt x="4406" y="746"/>
                  <a:pt x="4441" y="837"/>
                  <a:pt x="4441" y="926"/>
                </a:cubicBezTo>
                <a:cubicBezTo>
                  <a:pt x="4441" y="1037"/>
                  <a:pt x="4390" y="1119"/>
                  <a:pt x="4306" y="1119"/>
                </a:cubicBezTo>
                <a:close/>
                <a:moveTo>
                  <a:pt x="4793" y="484"/>
                </a:moveTo>
                <a:cubicBezTo>
                  <a:pt x="4724" y="484"/>
                  <a:pt x="4632" y="590"/>
                  <a:pt x="4632" y="725"/>
                </a:cubicBezTo>
                <a:cubicBezTo>
                  <a:pt x="4618" y="725"/>
                  <a:pt x="4618" y="725"/>
                  <a:pt x="4618" y="725"/>
                </a:cubicBezTo>
                <a:cubicBezTo>
                  <a:pt x="4605" y="725"/>
                  <a:pt x="4592" y="724"/>
                  <a:pt x="4574" y="718"/>
                </a:cubicBezTo>
                <a:cubicBezTo>
                  <a:pt x="4575" y="727"/>
                  <a:pt x="4576" y="740"/>
                  <a:pt x="4576" y="744"/>
                </a:cubicBezTo>
                <a:cubicBezTo>
                  <a:pt x="4576" y="748"/>
                  <a:pt x="4575" y="760"/>
                  <a:pt x="4574" y="769"/>
                </a:cubicBezTo>
                <a:cubicBezTo>
                  <a:pt x="4599" y="763"/>
                  <a:pt x="4610" y="762"/>
                  <a:pt x="4618" y="762"/>
                </a:cubicBezTo>
                <a:cubicBezTo>
                  <a:pt x="4632" y="762"/>
                  <a:pt x="4632" y="762"/>
                  <a:pt x="4632" y="762"/>
                </a:cubicBezTo>
                <a:cubicBezTo>
                  <a:pt x="4632" y="893"/>
                  <a:pt x="4632" y="893"/>
                  <a:pt x="4632" y="893"/>
                </a:cubicBezTo>
                <a:cubicBezTo>
                  <a:pt x="4632" y="958"/>
                  <a:pt x="4631" y="1079"/>
                  <a:pt x="4624" y="1142"/>
                </a:cubicBezTo>
                <a:cubicBezTo>
                  <a:pt x="4637" y="1140"/>
                  <a:pt x="4653" y="1139"/>
                  <a:pt x="4667" y="1139"/>
                </a:cubicBezTo>
                <a:cubicBezTo>
                  <a:pt x="4680" y="1139"/>
                  <a:pt x="4693" y="1140"/>
                  <a:pt x="4706" y="1142"/>
                </a:cubicBezTo>
                <a:cubicBezTo>
                  <a:pt x="4699" y="1079"/>
                  <a:pt x="4698" y="958"/>
                  <a:pt x="4698" y="893"/>
                </a:cubicBezTo>
                <a:cubicBezTo>
                  <a:pt x="4698" y="762"/>
                  <a:pt x="4698" y="762"/>
                  <a:pt x="4698" y="762"/>
                </a:cubicBezTo>
                <a:cubicBezTo>
                  <a:pt x="4723" y="762"/>
                  <a:pt x="4723" y="762"/>
                  <a:pt x="4723" y="762"/>
                </a:cubicBezTo>
                <a:cubicBezTo>
                  <a:pt x="4733" y="762"/>
                  <a:pt x="4763" y="764"/>
                  <a:pt x="4791" y="769"/>
                </a:cubicBezTo>
                <a:cubicBezTo>
                  <a:pt x="4790" y="762"/>
                  <a:pt x="4789" y="752"/>
                  <a:pt x="4789" y="745"/>
                </a:cubicBezTo>
                <a:cubicBezTo>
                  <a:pt x="4789" y="738"/>
                  <a:pt x="4790" y="726"/>
                  <a:pt x="4791" y="718"/>
                </a:cubicBezTo>
                <a:cubicBezTo>
                  <a:pt x="4764" y="721"/>
                  <a:pt x="4724" y="725"/>
                  <a:pt x="4700" y="725"/>
                </a:cubicBezTo>
                <a:cubicBezTo>
                  <a:pt x="4694" y="680"/>
                  <a:pt x="4692" y="643"/>
                  <a:pt x="4692" y="624"/>
                </a:cubicBezTo>
                <a:cubicBezTo>
                  <a:pt x="4692" y="575"/>
                  <a:pt x="4717" y="550"/>
                  <a:pt x="4765" y="550"/>
                </a:cubicBezTo>
                <a:cubicBezTo>
                  <a:pt x="4775" y="550"/>
                  <a:pt x="4789" y="553"/>
                  <a:pt x="4816" y="563"/>
                </a:cubicBezTo>
                <a:cubicBezTo>
                  <a:pt x="4815" y="549"/>
                  <a:pt x="4813" y="532"/>
                  <a:pt x="4813" y="524"/>
                </a:cubicBezTo>
                <a:cubicBezTo>
                  <a:pt x="4813" y="517"/>
                  <a:pt x="4815" y="498"/>
                  <a:pt x="4816" y="487"/>
                </a:cubicBezTo>
                <a:cubicBezTo>
                  <a:pt x="4810" y="485"/>
                  <a:pt x="4804" y="484"/>
                  <a:pt x="4793" y="484"/>
                </a:cubicBezTo>
                <a:close/>
                <a:moveTo>
                  <a:pt x="5499" y="676"/>
                </a:moveTo>
                <a:cubicBezTo>
                  <a:pt x="5499" y="585"/>
                  <a:pt x="5431" y="539"/>
                  <a:pt x="5325" y="539"/>
                </a:cubicBezTo>
                <a:cubicBezTo>
                  <a:pt x="5294" y="539"/>
                  <a:pt x="5233" y="541"/>
                  <a:pt x="5211" y="541"/>
                </a:cubicBezTo>
                <a:cubicBezTo>
                  <a:pt x="5191" y="541"/>
                  <a:pt x="5140" y="540"/>
                  <a:pt x="5116" y="539"/>
                </a:cubicBezTo>
                <a:cubicBezTo>
                  <a:pt x="5122" y="584"/>
                  <a:pt x="5123" y="726"/>
                  <a:pt x="5123" y="820"/>
                </a:cubicBezTo>
                <a:cubicBezTo>
                  <a:pt x="5123" y="924"/>
                  <a:pt x="5121" y="1051"/>
                  <a:pt x="5116" y="1142"/>
                </a:cubicBezTo>
                <a:cubicBezTo>
                  <a:pt x="5129" y="1140"/>
                  <a:pt x="5147" y="1139"/>
                  <a:pt x="5162" y="1139"/>
                </a:cubicBezTo>
                <a:cubicBezTo>
                  <a:pt x="5176" y="1139"/>
                  <a:pt x="5190" y="1140"/>
                  <a:pt x="5204" y="1142"/>
                </a:cubicBezTo>
                <a:cubicBezTo>
                  <a:pt x="5198" y="1051"/>
                  <a:pt x="5197" y="949"/>
                  <a:pt x="5197" y="849"/>
                </a:cubicBezTo>
                <a:cubicBezTo>
                  <a:pt x="5227" y="849"/>
                  <a:pt x="5227" y="849"/>
                  <a:pt x="5227" y="849"/>
                </a:cubicBezTo>
                <a:cubicBezTo>
                  <a:pt x="5295" y="929"/>
                  <a:pt x="5394" y="1056"/>
                  <a:pt x="5453" y="1142"/>
                </a:cubicBezTo>
                <a:cubicBezTo>
                  <a:pt x="5469" y="1140"/>
                  <a:pt x="5489" y="1139"/>
                  <a:pt x="5508" y="1139"/>
                </a:cubicBezTo>
                <a:cubicBezTo>
                  <a:pt x="5525" y="1139"/>
                  <a:pt x="5547" y="1140"/>
                  <a:pt x="5566" y="1142"/>
                </a:cubicBezTo>
                <a:cubicBezTo>
                  <a:pt x="5508" y="1076"/>
                  <a:pt x="5475" y="1037"/>
                  <a:pt x="5321" y="840"/>
                </a:cubicBezTo>
                <a:cubicBezTo>
                  <a:pt x="5440" y="827"/>
                  <a:pt x="5499" y="757"/>
                  <a:pt x="5499" y="676"/>
                </a:cubicBezTo>
                <a:close/>
                <a:moveTo>
                  <a:pt x="5225" y="805"/>
                </a:moveTo>
                <a:cubicBezTo>
                  <a:pt x="5197" y="805"/>
                  <a:pt x="5197" y="805"/>
                  <a:pt x="5197" y="805"/>
                </a:cubicBezTo>
                <a:cubicBezTo>
                  <a:pt x="5197" y="588"/>
                  <a:pt x="5197" y="588"/>
                  <a:pt x="5197" y="588"/>
                </a:cubicBezTo>
                <a:cubicBezTo>
                  <a:pt x="5209" y="586"/>
                  <a:pt x="5237" y="585"/>
                  <a:pt x="5265" y="585"/>
                </a:cubicBezTo>
                <a:cubicBezTo>
                  <a:pt x="5362" y="585"/>
                  <a:pt x="5410" y="623"/>
                  <a:pt x="5410" y="685"/>
                </a:cubicBezTo>
                <a:cubicBezTo>
                  <a:pt x="5410" y="785"/>
                  <a:pt x="5304" y="805"/>
                  <a:pt x="5225" y="805"/>
                </a:cubicBezTo>
                <a:close/>
                <a:moveTo>
                  <a:pt x="5950" y="725"/>
                </a:moveTo>
                <a:cubicBezTo>
                  <a:pt x="5940" y="725"/>
                  <a:pt x="5921" y="723"/>
                  <a:pt x="5907" y="722"/>
                </a:cubicBezTo>
                <a:cubicBezTo>
                  <a:pt x="5914" y="785"/>
                  <a:pt x="5915" y="906"/>
                  <a:pt x="5915" y="921"/>
                </a:cubicBezTo>
                <a:cubicBezTo>
                  <a:pt x="5915" y="1000"/>
                  <a:pt x="5908" y="1104"/>
                  <a:pt x="5807" y="1104"/>
                </a:cubicBezTo>
                <a:cubicBezTo>
                  <a:pt x="5742" y="1104"/>
                  <a:pt x="5704" y="1059"/>
                  <a:pt x="5704" y="932"/>
                </a:cubicBezTo>
                <a:cubicBezTo>
                  <a:pt x="5704" y="897"/>
                  <a:pt x="5705" y="785"/>
                  <a:pt x="5712" y="722"/>
                </a:cubicBezTo>
                <a:cubicBezTo>
                  <a:pt x="5699" y="723"/>
                  <a:pt x="5682" y="725"/>
                  <a:pt x="5673" y="725"/>
                </a:cubicBezTo>
                <a:cubicBezTo>
                  <a:pt x="5663" y="725"/>
                  <a:pt x="5645" y="723"/>
                  <a:pt x="5630" y="722"/>
                </a:cubicBezTo>
                <a:cubicBezTo>
                  <a:pt x="5637" y="785"/>
                  <a:pt x="5638" y="897"/>
                  <a:pt x="5638" y="932"/>
                </a:cubicBezTo>
                <a:cubicBezTo>
                  <a:pt x="5638" y="959"/>
                  <a:pt x="5635" y="994"/>
                  <a:pt x="5635" y="1015"/>
                </a:cubicBezTo>
                <a:cubicBezTo>
                  <a:pt x="5635" y="1100"/>
                  <a:pt x="5698" y="1151"/>
                  <a:pt x="5779" y="1151"/>
                </a:cubicBezTo>
                <a:cubicBezTo>
                  <a:pt x="5831" y="1151"/>
                  <a:pt x="5884" y="1127"/>
                  <a:pt x="5911" y="1077"/>
                </a:cubicBezTo>
                <a:cubicBezTo>
                  <a:pt x="5911" y="1092"/>
                  <a:pt x="5909" y="1128"/>
                  <a:pt x="5907" y="1142"/>
                </a:cubicBezTo>
                <a:cubicBezTo>
                  <a:pt x="5920" y="1140"/>
                  <a:pt x="5936" y="1139"/>
                  <a:pt x="5950" y="1139"/>
                </a:cubicBezTo>
                <a:cubicBezTo>
                  <a:pt x="5963" y="1139"/>
                  <a:pt x="5976" y="1140"/>
                  <a:pt x="5989" y="1142"/>
                </a:cubicBezTo>
                <a:cubicBezTo>
                  <a:pt x="5982" y="1079"/>
                  <a:pt x="5981" y="967"/>
                  <a:pt x="5981" y="932"/>
                </a:cubicBezTo>
                <a:cubicBezTo>
                  <a:pt x="5981" y="889"/>
                  <a:pt x="5982" y="784"/>
                  <a:pt x="5989" y="722"/>
                </a:cubicBezTo>
                <a:cubicBezTo>
                  <a:pt x="5976" y="723"/>
                  <a:pt x="5959" y="725"/>
                  <a:pt x="5950" y="725"/>
                </a:cubicBezTo>
                <a:close/>
                <a:moveTo>
                  <a:pt x="6237" y="898"/>
                </a:moveTo>
                <a:cubicBezTo>
                  <a:pt x="6189" y="886"/>
                  <a:pt x="6146" y="866"/>
                  <a:pt x="6146" y="814"/>
                </a:cubicBezTo>
                <a:cubicBezTo>
                  <a:pt x="6146" y="773"/>
                  <a:pt x="6177" y="746"/>
                  <a:pt x="6217" y="746"/>
                </a:cubicBezTo>
                <a:cubicBezTo>
                  <a:pt x="6247" y="746"/>
                  <a:pt x="6277" y="757"/>
                  <a:pt x="6302" y="803"/>
                </a:cubicBezTo>
                <a:cubicBezTo>
                  <a:pt x="6309" y="783"/>
                  <a:pt x="6319" y="759"/>
                  <a:pt x="6327" y="742"/>
                </a:cubicBezTo>
                <a:cubicBezTo>
                  <a:pt x="6299" y="724"/>
                  <a:pt x="6273" y="714"/>
                  <a:pt x="6229" y="714"/>
                </a:cubicBezTo>
                <a:cubicBezTo>
                  <a:pt x="6146" y="714"/>
                  <a:pt x="6088" y="764"/>
                  <a:pt x="6088" y="842"/>
                </a:cubicBezTo>
                <a:cubicBezTo>
                  <a:pt x="6088" y="910"/>
                  <a:pt x="6130" y="942"/>
                  <a:pt x="6194" y="959"/>
                </a:cubicBezTo>
                <a:cubicBezTo>
                  <a:pt x="6247" y="974"/>
                  <a:pt x="6292" y="988"/>
                  <a:pt x="6292" y="1042"/>
                </a:cubicBezTo>
                <a:cubicBezTo>
                  <a:pt x="6292" y="1090"/>
                  <a:pt x="6254" y="1119"/>
                  <a:pt x="6206" y="1119"/>
                </a:cubicBezTo>
                <a:cubicBezTo>
                  <a:pt x="6171" y="1119"/>
                  <a:pt x="6139" y="1108"/>
                  <a:pt x="6107" y="1056"/>
                </a:cubicBezTo>
                <a:cubicBezTo>
                  <a:pt x="6102" y="1073"/>
                  <a:pt x="6090" y="1100"/>
                  <a:pt x="6081" y="1117"/>
                </a:cubicBezTo>
                <a:cubicBezTo>
                  <a:pt x="6111" y="1139"/>
                  <a:pt x="6148" y="1151"/>
                  <a:pt x="6190" y="1151"/>
                </a:cubicBezTo>
                <a:cubicBezTo>
                  <a:pt x="6273" y="1151"/>
                  <a:pt x="6350" y="1090"/>
                  <a:pt x="6350" y="1011"/>
                </a:cubicBezTo>
                <a:cubicBezTo>
                  <a:pt x="6350" y="939"/>
                  <a:pt x="6309" y="916"/>
                  <a:pt x="6237" y="898"/>
                </a:cubicBezTo>
                <a:close/>
                <a:moveTo>
                  <a:pt x="6578" y="898"/>
                </a:moveTo>
                <a:cubicBezTo>
                  <a:pt x="6530" y="886"/>
                  <a:pt x="6487" y="866"/>
                  <a:pt x="6487" y="814"/>
                </a:cubicBezTo>
                <a:cubicBezTo>
                  <a:pt x="6487" y="773"/>
                  <a:pt x="6518" y="746"/>
                  <a:pt x="6558" y="746"/>
                </a:cubicBezTo>
                <a:cubicBezTo>
                  <a:pt x="6588" y="746"/>
                  <a:pt x="6617" y="757"/>
                  <a:pt x="6643" y="803"/>
                </a:cubicBezTo>
                <a:cubicBezTo>
                  <a:pt x="6650" y="783"/>
                  <a:pt x="6660" y="759"/>
                  <a:pt x="6668" y="742"/>
                </a:cubicBezTo>
                <a:cubicBezTo>
                  <a:pt x="6640" y="724"/>
                  <a:pt x="6614" y="714"/>
                  <a:pt x="6570" y="714"/>
                </a:cubicBezTo>
                <a:cubicBezTo>
                  <a:pt x="6486" y="714"/>
                  <a:pt x="6429" y="764"/>
                  <a:pt x="6429" y="842"/>
                </a:cubicBezTo>
                <a:cubicBezTo>
                  <a:pt x="6429" y="910"/>
                  <a:pt x="6471" y="942"/>
                  <a:pt x="6535" y="959"/>
                </a:cubicBezTo>
                <a:cubicBezTo>
                  <a:pt x="6588" y="974"/>
                  <a:pt x="6633" y="988"/>
                  <a:pt x="6633" y="1042"/>
                </a:cubicBezTo>
                <a:cubicBezTo>
                  <a:pt x="6633" y="1090"/>
                  <a:pt x="6595" y="1119"/>
                  <a:pt x="6547" y="1119"/>
                </a:cubicBezTo>
                <a:cubicBezTo>
                  <a:pt x="6512" y="1119"/>
                  <a:pt x="6480" y="1108"/>
                  <a:pt x="6448" y="1056"/>
                </a:cubicBezTo>
                <a:cubicBezTo>
                  <a:pt x="6442" y="1073"/>
                  <a:pt x="6431" y="1100"/>
                  <a:pt x="6422" y="1117"/>
                </a:cubicBezTo>
                <a:cubicBezTo>
                  <a:pt x="6452" y="1139"/>
                  <a:pt x="6489" y="1151"/>
                  <a:pt x="6531" y="1151"/>
                </a:cubicBezTo>
                <a:cubicBezTo>
                  <a:pt x="6614" y="1151"/>
                  <a:pt x="6691" y="1090"/>
                  <a:pt x="6691" y="1011"/>
                </a:cubicBezTo>
                <a:cubicBezTo>
                  <a:pt x="6691" y="939"/>
                  <a:pt x="6650" y="916"/>
                  <a:pt x="6578" y="898"/>
                </a:cubicBezTo>
                <a:close/>
                <a:moveTo>
                  <a:pt x="6846" y="524"/>
                </a:moveTo>
                <a:cubicBezTo>
                  <a:pt x="6820" y="524"/>
                  <a:pt x="6801" y="543"/>
                  <a:pt x="6801" y="568"/>
                </a:cubicBezTo>
                <a:cubicBezTo>
                  <a:pt x="6801" y="594"/>
                  <a:pt x="6818" y="613"/>
                  <a:pt x="6846" y="613"/>
                </a:cubicBezTo>
                <a:cubicBezTo>
                  <a:pt x="6875" y="613"/>
                  <a:pt x="6891" y="594"/>
                  <a:pt x="6891" y="568"/>
                </a:cubicBezTo>
                <a:cubicBezTo>
                  <a:pt x="6891" y="538"/>
                  <a:pt x="6874" y="524"/>
                  <a:pt x="6846" y="524"/>
                </a:cubicBezTo>
                <a:close/>
                <a:moveTo>
                  <a:pt x="6846" y="725"/>
                </a:moveTo>
                <a:cubicBezTo>
                  <a:pt x="6836" y="725"/>
                  <a:pt x="6818" y="723"/>
                  <a:pt x="6804" y="722"/>
                </a:cubicBezTo>
                <a:cubicBezTo>
                  <a:pt x="6811" y="784"/>
                  <a:pt x="6811" y="890"/>
                  <a:pt x="6811" y="932"/>
                </a:cubicBezTo>
                <a:cubicBezTo>
                  <a:pt x="6811" y="967"/>
                  <a:pt x="6811" y="1079"/>
                  <a:pt x="6804" y="1142"/>
                </a:cubicBezTo>
                <a:cubicBezTo>
                  <a:pt x="6816" y="1140"/>
                  <a:pt x="6833" y="1139"/>
                  <a:pt x="6847" y="1139"/>
                </a:cubicBezTo>
                <a:cubicBezTo>
                  <a:pt x="6860" y="1139"/>
                  <a:pt x="6873" y="1140"/>
                  <a:pt x="6885" y="1142"/>
                </a:cubicBezTo>
                <a:cubicBezTo>
                  <a:pt x="6879" y="1079"/>
                  <a:pt x="6878" y="967"/>
                  <a:pt x="6878" y="932"/>
                </a:cubicBezTo>
                <a:cubicBezTo>
                  <a:pt x="6878" y="889"/>
                  <a:pt x="6879" y="784"/>
                  <a:pt x="6885" y="722"/>
                </a:cubicBezTo>
                <a:cubicBezTo>
                  <a:pt x="6873" y="723"/>
                  <a:pt x="6855" y="725"/>
                  <a:pt x="6846" y="725"/>
                </a:cubicBezTo>
                <a:close/>
                <a:moveTo>
                  <a:pt x="7367" y="1117"/>
                </a:moveTo>
                <a:cubicBezTo>
                  <a:pt x="7362" y="1118"/>
                  <a:pt x="7356" y="1119"/>
                  <a:pt x="7350" y="1119"/>
                </a:cubicBezTo>
                <a:cubicBezTo>
                  <a:pt x="7332" y="1119"/>
                  <a:pt x="7323" y="1114"/>
                  <a:pt x="7323" y="1066"/>
                </a:cubicBezTo>
                <a:cubicBezTo>
                  <a:pt x="7323" y="866"/>
                  <a:pt x="7323" y="866"/>
                  <a:pt x="7323" y="866"/>
                </a:cubicBezTo>
                <a:cubicBezTo>
                  <a:pt x="7323" y="758"/>
                  <a:pt x="7263" y="714"/>
                  <a:pt x="7176" y="714"/>
                </a:cubicBezTo>
                <a:cubicBezTo>
                  <a:pt x="7126" y="714"/>
                  <a:pt x="7081" y="728"/>
                  <a:pt x="7034" y="764"/>
                </a:cubicBezTo>
                <a:cubicBezTo>
                  <a:pt x="7034" y="764"/>
                  <a:pt x="7034" y="764"/>
                  <a:pt x="7034" y="764"/>
                </a:cubicBezTo>
                <a:cubicBezTo>
                  <a:pt x="7034" y="813"/>
                  <a:pt x="7034" y="813"/>
                  <a:pt x="7034" y="813"/>
                </a:cubicBezTo>
                <a:cubicBezTo>
                  <a:pt x="7044" y="813"/>
                  <a:pt x="7044" y="813"/>
                  <a:pt x="7044" y="813"/>
                </a:cubicBezTo>
                <a:cubicBezTo>
                  <a:pt x="7066" y="764"/>
                  <a:pt x="7107" y="746"/>
                  <a:pt x="7156" y="746"/>
                </a:cubicBezTo>
                <a:cubicBezTo>
                  <a:pt x="7219" y="746"/>
                  <a:pt x="7257" y="778"/>
                  <a:pt x="7257" y="868"/>
                </a:cubicBezTo>
                <a:cubicBezTo>
                  <a:pt x="7257" y="889"/>
                  <a:pt x="7242" y="897"/>
                  <a:pt x="7214" y="902"/>
                </a:cubicBezTo>
                <a:cubicBezTo>
                  <a:pt x="7113" y="920"/>
                  <a:pt x="7113" y="920"/>
                  <a:pt x="7113" y="920"/>
                </a:cubicBezTo>
                <a:cubicBezTo>
                  <a:pt x="7048" y="932"/>
                  <a:pt x="6997" y="967"/>
                  <a:pt x="6997" y="1041"/>
                </a:cubicBezTo>
                <a:cubicBezTo>
                  <a:pt x="6997" y="1111"/>
                  <a:pt x="7046" y="1151"/>
                  <a:pt x="7122" y="1151"/>
                </a:cubicBezTo>
                <a:cubicBezTo>
                  <a:pt x="7162" y="1151"/>
                  <a:pt x="7211" y="1132"/>
                  <a:pt x="7256" y="1096"/>
                </a:cubicBezTo>
                <a:cubicBezTo>
                  <a:pt x="7261" y="1114"/>
                  <a:pt x="7261" y="1114"/>
                  <a:pt x="7261" y="1114"/>
                </a:cubicBezTo>
                <a:cubicBezTo>
                  <a:pt x="7268" y="1139"/>
                  <a:pt x="7285" y="1151"/>
                  <a:pt x="7312" y="1151"/>
                </a:cubicBezTo>
                <a:cubicBezTo>
                  <a:pt x="7322" y="1151"/>
                  <a:pt x="7340" y="1149"/>
                  <a:pt x="7372" y="1138"/>
                </a:cubicBezTo>
                <a:lnTo>
                  <a:pt x="7367" y="1117"/>
                </a:lnTo>
                <a:close/>
                <a:moveTo>
                  <a:pt x="7257" y="1056"/>
                </a:moveTo>
                <a:cubicBezTo>
                  <a:pt x="7223" y="1091"/>
                  <a:pt x="7190" y="1103"/>
                  <a:pt x="7157" y="1103"/>
                </a:cubicBezTo>
                <a:cubicBezTo>
                  <a:pt x="7103" y="1103"/>
                  <a:pt x="7076" y="1077"/>
                  <a:pt x="7076" y="1029"/>
                </a:cubicBezTo>
                <a:cubicBezTo>
                  <a:pt x="7076" y="966"/>
                  <a:pt x="7142" y="945"/>
                  <a:pt x="7202" y="936"/>
                </a:cubicBezTo>
                <a:cubicBezTo>
                  <a:pt x="7257" y="928"/>
                  <a:pt x="7257" y="928"/>
                  <a:pt x="7257" y="928"/>
                </a:cubicBezTo>
                <a:lnTo>
                  <a:pt x="7257" y="1056"/>
                </a:lnTo>
                <a:close/>
                <a:moveTo>
                  <a:pt x="839" y="0"/>
                </a:moveTo>
                <a:cubicBezTo>
                  <a:pt x="376" y="0"/>
                  <a:pt x="0" y="376"/>
                  <a:pt x="0" y="840"/>
                </a:cubicBezTo>
                <a:cubicBezTo>
                  <a:pt x="0" y="1303"/>
                  <a:pt x="376" y="1679"/>
                  <a:pt x="839" y="1679"/>
                </a:cubicBezTo>
                <a:cubicBezTo>
                  <a:pt x="1303" y="1679"/>
                  <a:pt x="1679" y="1303"/>
                  <a:pt x="1679" y="840"/>
                </a:cubicBezTo>
                <a:cubicBezTo>
                  <a:pt x="1679" y="376"/>
                  <a:pt x="1303" y="0"/>
                  <a:pt x="839" y="0"/>
                </a:cubicBezTo>
                <a:close/>
                <a:moveTo>
                  <a:pt x="839" y="1614"/>
                </a:moveTo>
                <a:cubicBezTo>
                  <a:pt x="412" y="1614"/>
                  <a:pt x="65" y="1267"/>
                  <a:pt x="65" y="840"/>
                </a:cubicBezTo>
                <a:cubicBezTo>
                  <a:pt x="65" y="412"/>
                  <a:pt x="412" y="65"/>
                  <a:pt x="839" y="65"/>
                </a:cubicBezTo>
                <a:cubicBezTo>
                  <a:pt x="1268" y="65"/>
                  <a:pt x="1614" y="412"/>
                  <a:pt x="1614" y="840"/>
                </a:cubicBezTo>
                <a:cubicBezTo>
                  <a:pt x="1614" y="1267"/>
                  <a:pt x="1268" y="1614"/>
                  <a:pt x="839" y="1614"/>
                </a:cubicBezTo>
                <a:close/>
                <a:moveTo>
                  <a:pt x="1177" y="438"/>
                </a:moveTo>
                <a:cubicBezTo>
                  <a:pt x="1138" y="466"/>
                  <a:pt x="1120" y="515"/>
                  <a:pt x="1142" y="569"/>
                </a:cubicBezTo>
                <a:cubicBezTo>
                  <a:pt x="1143" y="571"/>
                  <a:pt x="1143" y="573"/>
                  <a:pt x="1144" y="575"/>
                </a:cubicBezTo>
                <a:cubicBezTo>
                  <a:pt x="1152" y="588"/>
                  <a:pt x="1149" y="599"/>
                  <a:pt x="1139" y="609"/>
                </a:cubicBezTo>
                <a:cubicBezTo>
                  <a:pt x="1121" y="627"/>
                  <a:pt x="1100" y="639"/>
                  <a:pt x="1074" y="642"/>
                </a:cubicBezTo>
                <a:cubicBezTo>
                  <a:pt x="1058" y="644"/>
                  <a:pt x="1045" y="637"/>
                  <a:pt x="1034" y="626"/>
                </a:cubicBezTo>
                <a:cubicBezTo>
                  <a:pt x="1010" y="601"/>
                  <a:pt x="993" y="571"/>
                  <a:pt x="987" y="536"/>
                </a:cubicBezTo>
                <a:cubicBezTo>
                  <a:pt x="977" y="470"/>
                  <a:pt x="993" y="437"/>
                  <a:pt x="994" y="435"/>
                </a:cubicBezTo>
                <a:cubicBezTo>
                  <a:pt x="1012" y="400"/>
                  <a:pt x="1050" y="374"/>
                  <a:pt x="1093" y="370"/>
                </a:cubicBezTo>
                <a:cubicBezTo>
                  <a:pt x="1113" y="333"/>
                  <a:pt x="1171" y="347"/>
                  <a:pt x="1171" y="347"/>
                </a:cubicBezTo>
                <a:cubicBezTo>
                  <a:pt x="1185" y="351"/>
                  <a:pt x="1190" y="355"/>
                  <a:pt x="1194" y="362"/>
                </a:cubicBezTo>
                <a:cubicBezTo>
                  <a:pt x="1194" y="362"/>
                  <a:pt x="1219" y="323"/>
                  <a:pt x="1195" y="308"/>
                </a:cubicBezTo>
                <a:cubicBezTo>
                  <a:pt x="1171" y="293"/>
                  <a:pt x="1118" y="286"/>
                  <a:pt x="1118" y="286"/>
                </a:cubicBezTo>
                <a:cubicBezTo>
                  <a:pt x="1118" y="261"/>
                  <a:pt x="1077" y="242"/>
                  <a:pt x="1003" y="255"/>
                </a:cubicBezTo>
                <a:cubicBezTo>
                  <a:pt x="912" y="271"/>
                  <a:pt x="893" y="236"/>
                  <a:pt x="893" y="236"/>
                </a:cubicBezTo>
                <a:cubicBezTo>
                  <a:pt x="889" y="279"/>
                  <a:pt x="922" y="302"/>
                  <a:pt x="933" y="308"/>
                </a:cubicBezTo>
                <a:cubicBezTo>
                  <a:pt x="899" y="345"/>
                  <a:pt x="851" y="419"/>
                  <a:pt x="839" y="524"/>
                </a:cubicBezTo>
                <a:cubicBezTo>
                  <a:pt x="828" y="419"/>
                  <a:pt x="780" y="345"/>
                  <a:pt x="746" y="308"/>
                </a:cubicBezTo>
                <a:cubicBezTo>
                  <a:pt x="757" y="302"/>
                  <a:pt x="790" y="279"/>
                  <a:pt x="786" y="236"/>
                </a:cubicBezTo>
                <a:cubicBezTo>
                  <a:pt x="786" y="236"/>
                  <a:pt x="767" y="271"/>
                  <a:pt x="676" y="255"/>
                </a:cubicBezTo>
                <a:cubicBezTo>
                  <a:pt x="602" y="242"/>
                  <a:pt x="561" y="261"/>
                  <a:pt x="561" y="286"/>
                </a:cubicBezTo>
                <a:cubicBezTo>
                  <a:pt x="561" y="286"/>
                  <a:pt x="508" y="293"/>
                  <a:pt x="484" y="308"/>
                </a:cubicBezTo>
                <a:cubicBezTo>
                  <a:pt x="460" y="323"/>
                  <a:pt x="485" y="362"/>
                  <a:pt x="485" y="362"/>
                </a:cubicBezTo>
                <a:cubicBezTo>
                  <a:pt x="489" y="355"/>
                  <a:pt x="494" y="351"/>
                  <a:pt x="508" y="347"/>
                </a:cubicBezTo>
                <a:cubicBezTo>
                  <a:pt x="508" y="347"/>
                  <a:pt x="566" y="333"/>
                  <a:pt x="586" y="370"/>
                </a:cubicBezTo>
                <a:cubicBezTo>
                  <a:pt x="629" y="374"/>
                  <a:pt x="667" y="400"/>
                  <a:pt x="685" y="435"/>
                </a:cubicBezTo>
                <a:cubicBezTo>
                  <a:pt x="686" y="437"/>
                  <a:pt x="703" y="470"/>
                  <a:pt x="692" y="536"/>
                </a:cubicBezTo>
                <a:cubicBezTo>
                  <a:pt x="686" y="571"/>
                  <a:pt x="669" y="601"/>
                  <a:pt x="645" y="626"/>
                </a:cubicBezTo>
                <a:cubicBezTo>
                  <a:pt x="634" y="637"/>
                  <a:pt x="621" y="644"/>
                  <a:pt x="605" y="642"/>
                </a:cubicBezTo>
                <a:cubicBezTo>
                  <a:pt x="579" y="639"/>
                  <a:pt x="558" y="627"/>
                  <a:pt x="540" y="609"/>
                </a:cubicBezTo>
                <a:cubicBezTo>
                  <a:pt x="530" y="599"/>
                  <a:pt x="527" y="588"/>
                  <a:pt x="535" y="575"/>
                </a:cubicBezTo>
                <a:cubicBezTo>
                  <a:pt x="536" y="573"/>
                  <a:pt x="536" y="571"/>
                  <a:pt x="537" y="569"/>
                </a:cubicBezTo>
                <a:cubicBezTo>
                  <a:pt x="559" y="515"/>
                  <a:pt x="541" y="466"/>
                  <a:pt x="502" y="438"/>
                </a:cubicBezTo>
                <a:cubicBezTo>
                  <a:pt x="474" y="417"/>
                  <a:pt x="442" y="414"/>
                  <a:pt x="409" y="419"/>
                </a:cubicBezTo>
                <a:cubicBezTo>
                  <a:pt x="191" y="450"/>
                  <a:pt x="184" y="670"/>
                  <a:pt x="184" y="738"/>
                </a:cubicBezTo>
                <a:cubicBezTo>
                  <a:pt x="184" y="930"/>
                  <a:pt x="181" y="1066"/>
                  <a:pt x="179" y="1092"/>
                </a:cubicBezTo>
                <a:cubicBezTo>
                  <a:pt x="177" y="1132"/>
                  <a:pt x="163" y="1140"/>
                  <a:pt x="155" y="1147"/>
                </a:cubicBezTo>
                <a:cubicBezTo>
                  <a:pt x="168" y="1156"/>
                  <a:pt x="282" y="1121"/>
                  <a:pt x="309" y="1087"/>
                </a:cubicBezTo>
                <a:cubicBezTo>
                  <a:pt x="311" y="1085"/>
                  <a:pt x="315" y="1084"/>
                  <a:pt x="317" y="1083"/>
                </a:cubicBezTo>
                <a:cubicBezTo>
                  <a:pt x="385" y="1067"/>
                  <a:pt x="385" y="997"/>
                  <a:pt x="386" y="975"/>
                </a:cubicBezTo>
                <a:cubicBezTo>
                  <a:pt x="443" y="975"/>
                  <a:pt x="465" y="914"/>
                  <a:pt x="471" y="898"/>
                </a:cubicBezTo>
                <a:cubicBezTo>
                  <a:pt x="476" y="884"/>
                  <a:pt x="479" y="868"/>
                  <a:pt x="481" y="853"/>
                </a:cubicBezTo>
                <a:cubicBezTo>
                  <a:pt x="481" y="883"/>
                  <a:pt x="525" y="909"/>
                  <a:pt x="573" y="861"/>
                </a:cubicBezTo>
                <a:cubicBezTo>
                  <a:pt x="573" y="910"/>
                  <a:pt x="631" y="902"/>
                  <a:pt x="661" y="872"/>
                </a:cubicBezTo>
                <a:cubicBezTo>
                  <a:pt x="663" y="882"/>
                  <a:pt x="679" y="908"/>
                  <a:pt x="679" y="908"/>
                </a:cubicBezTo>
                <a:cubicBezTo>
                  <a:pt x="646" y="914"/>
                  <a:pt x="631" y="921"/>
                  <a:pt x="615" y="935"/>
                </a:cubicBezTo>
                <a:cubicBezTo>
                  <a:pt x="578" y="968"/>
                  <a:pt x="574" y="1022"/>
                  <a:pt x="574" y="1050"/>
                </a:cubicBezTo>
                <a:cubicBezTo>
                  <a:pt x="574" y="1050"/>
                  <a:pt x="523" y="1100"/>
                  <a:pt x="502" y="1118"/>
                </a:cubicBezTo>
                <a:cubicBezTo>
                  <a:pt x="496" y="1124"/>
                  <a:pt x="490" y="1129"/>
                  <a:pt x="483" y="1134"/>
                </a:cubicBezTo>
                <a:cubicBezTo>
                  <a:pt x="431" y="1075"/>
                  <a:pt x="413" y="1098"/>
                  <a:pt x="414" y="1098"/>
                </a:cubicBezTo>
                <a:cubicBezTo>
                  <a:pt x="375" y="1083"/>
                  <a:pt x="353" y="1110"/>
                  <a:pt x="362" y="1124"/>
                </a:cubicBezTo>
                <a:cubicBezTo>
                  <a:pt x="371" y="1114"/>
                  <a:pt x="386" y="1117"/>
                  <a:pt x="394" y="1125"/>
                </a:cubicBezTo>
                <a:cubicBezTo>
                  <a:pt x="342" y="1134"/>
                  <a:pt x="354" y="1172"/>
                  <a:pt x="368" y="1180"/>
                </a:cubicBezTo>
                <a:cubicBezTo>
                  <a:pt x="368" y="1169"/>
                  <a:pt x="372" y="1157"/>
                  <a:pt x="388" y="1156"/>
                </a:cubicBezTo>
                <a:cubicBezTo>
                  <a:pt x="387" y="1173"/>
                  <a:pt x="399" y="1176"/>
                  <a:pt x="410" y="1176"/>
                </a:cubicBezTo>
                <a:cubicBezTo>
                  <a:pt x="436" y="1177"/>
                  <a:pt x="479" y="1179"/>
                  <a:pt x="492" y="1191"/>
                </a:cubicBezTo>
                <a:cubicBezTo>
                  <a:pt x="500" y="1199"/>
                  <a:pt x="496" y="1220"/>
                  <a:pt x="504" y="1228"/>
                </a:cubicBezTo>
                <a:cubicBezTo>
                  <a:pt x="511" y="1234"/>
                  <a:pt x="518" y="1233"/>
                  <a:pt x="522" y="1233"/>
                </a:cubicBezTo>
                <a:cubicBezTo>
                  <a:pt x="523" y="1241"/>
                  <a:pt x="521" y="1250"/>
                  <a:pt x="511" y="1261"/>
                </a:cubicBezTo>
                <a:cubicBezTo>
                  <a:pt x="548" y="1264"/>
                  <a:pt x="577" y="1230"/>
                  <a:pt x="558" y="1213"/>
                </a:cubicBezTo>
                <a:cubicBezTo>
                  <a:pt x="550" y="1205"/>
                  <a:pt x="524" y="1180"/>
                  <a:pt x="522" y="1169"/>
                </a:cubicBezTo>
                <a:cubicBezTo>
                  <a:pt x="521" y="1158"/>
                  <a:pt x="533" y="1145"/>
                  <a:pt x="541" y="1137"/>
                </a:cubicBezTo>
                <a:cubicBezTo>
                  <a:pt x="560" y="1121"/>
                  <a:pt x="579" y="1107"/>
                  <a:pt x="598" y="1092"/>
                </a:cubicBezTo>
                <a:cubicBezTo>
                  <a:pt x="604" y="1087"/>
                  <a:pt x="611" y="1083"/>
                  <a:pt x="617" y="1080"/>
                </a:cubicBezTo>
                <a:cubicBezTo>
                  <a:pt x="622" y="1077"/>
                  <a:pt x="630" y="1076"/>
                  <a:pt x="636" y="1078"/>
                </a:cubicBezTo>
                <a:cubicBezTo>
                  <a:pt x="651" y="1082"/>
                  <a:pt x="651" y="1082"/>
                  <a:pt x="654" y="1079"/>
                </a:cubicBezTo>
                <a:cubicBezTo>
                  <a:pt x="668" y="1070"/>
                  <a:pt x="694" y="1049"/>
                  <a:pt x="748" y="1043"/>
                </a:cubicBezTo>
                <a:cubicBezTo>
                  <a:pt x="744" y="1045"/>
                  <a:pt x="742" y="1048"/>
                  <a:pt x="740" y="1050"/>
                </a:cubicBezTo>
                <a:cubicBezTo>
                  <a:pt x="737" y="1054"/>
                  <a:pt x="735" y="1059"/>
                  <a:pt x="732" y="1066"/>
                </a:cubicBezTo>
                <a:cubicBezTo>
                  <a:pt x="728" y="1073"/>
                  <a:pt x="725" y="1081"/>
                  <a:pt x="722" y="1088"/>
                </a:cubicBezTo>
                <a:cubicBezTo>
                  <a:pt x="688" y="1170"/>
                  <a:pt x="653" y="1250"/>
                  <a:pt x="619" y="1332"/>
                </a:cubicBezTo>
                <a:cubicBezTo>
                  <a:pt x="608" y="1359"/>
                  <a:pt x="618" y="1383"/>
                  <a:pt x="646" y="1396"/>
                </a:cubicBezTo>
                <a:cubicBezTo>
                  <a:pt x="666" y="1406"/>
                  <a:pt x="689" y="1401"/>
                  <a:pt x="703" y="1381"/>
                </a:cubicBezTo>
                <a:cubicBezTo>
                  <a:pt x="699" y="1394"/>
                  <a:pt x="697" y="1406"/>
                  <a:pt x="703" y="1417"/>
                </a:cubicBezTo>
                <a:cubicBezTo>
                  <a:pt x="708" y="1429"/>
                  <a:pt x="717" y="1437"/>
                  <a:pt x="728" y="1442"/>
                </a:cubicBezTo>
                <a:cubicBezTo>
                  <a:pt x="740" y="1446"/>
                  <a:pt x="753" y="1448"/>
                  <a:pt x="765" y="1446"/>
                </a:cubicBezTo>
                <a:cubicBezTo>
                  <a:pt x="777" y="1443"/>
                  <a:pt x="785" y="1435"/>
                  <a:pt x="792" y="1423"/>
                </a:cubicBezTo>
                <a:cubicBezTo>
                  <a:pt x="793" y="1450"/>
                  <a:pt x="810" y="1469"/>
                  <a:pt x="839" y="1469"/>
                </a:cubicBezTo>
                <a:cubicBezTo>
                  <a:pt x="869" y="1469"/>
                  <a:pt x="886" y="1450"/>
                  <a:pt x="887" y="1423"/>
                </a:cubicBezTo>
                <a:cubicBezTo>
                  <a:pt x="894" y="1435"/>
                  <a:pt x="902" y="1443"/>
                  <a:pt x="914" y="1446"/>
                </a:cubicBezTo>
                <a:cubicBezTo>
                  <a:pt x="926" y="1448"/>
                  <a:pt x="939" y="1446"/>
                  <a:pt x="951" y="1442"/>
                </a:cubicBezTo>
                <a:cubicBezTo>
                  <a:pt x="962" y="1437"/>
                  <a:pt x="971" y="1429"/>
                  <a:pt x="976" y="1417"/>
                </a:cubicBezTo>
                <a:cubicBezTo>
                  <a:pt x="982" y="1406"/>
                  <a:pt x="980" y="1394"/>
                  <a:pt x="976" y="1381"/>
                </a:cubicBezTo>
                <a:cubicBezTo>
                  <a:pt x="990" y="1401"/>
                  <a:pt x="1013" y="1406"/>
                  <a:pt x="1033" y="1396"/>
                </a:cubicBezTo>
                <a:cubicBezTo>
                  <a:pt x="1061" y="1383"/>
                  <a:pt x="1071" y="1359"/>
                  <a:pt x="1060" y="1332"/>
                </a:cubicBezTo>
                <a:cubicBezTo>
                  <a:pt x="1025" y="1250"/>
                  <a:pt x="991" y="1170"/>
                  <a:pt x="957" y="1088"/>
                </a:cubicBezTo>
                <a:cubicBezTo>
                  <a:pt x="953" y="1081"/>
                  <a:pt x="951" y="1073"/>
                  <a:pt x="947" y="1066"/>
                </a:cubicBezTo>
                <a:cubicBezTo>
                  <a:pt x="944" y="1059"/>
                  <a:pt x="942" y="1054"/>
                  <a:pt x="939" y="1050"/>
                </a:cubicBezTo>
                <a:cubicBezTo>
                  <a:pt x="937" y="1048"/>
                  <a:pt x="935" y="1045"/>
                  <a:pt x="931" y="1043"/>
                </a:cubicBezTo>
                <a:cubicBezTo>
                  <a:pt x="985" y="1049"/>
                  <a:pt x="1011" y="1070"/>
                  <a:pt x="1025" y="1079"/>
                </a:cubicBezTo>
                <a:cubicBezTo>
                  <a:pt x="1028" y="1082"/>
                  <a:pt x="1028" y="1082"/>
                  <a:pt x="1043" y="1078"/>
                </a:cubicBezTo>
                <a:cubicBezTo>
                  <a:pt x="1049" y="1076"/>
                  <a:pt x="1057" y="1077"/>
                  <a:pt x="1062" y="1080"/>
                </a:cubicBezTo>
                <a:cubicBezTo>
                  <a:pt x="1068" y="1083"/>
                  <a:pt x="1075" y="1087"/>
                  <a:pt x="1081" y="1092"/>
                </a:cubicBezTo>
                <a:cubicBezTo>
                  <a:pt x="1100" y="1107"/>
                  <a:pt x="1119" y="1121"/>
                  <a:pt x="1138" y="1137"/>
                </a:cubicBezTo>
                <a:cubicBezTo>
                  <a:pt x="1146" y="1145"/>
                  <a:pt x="1158" y="1158"/>
                  <a:pt x="1157" y="1169"/>
                </a:cubicBezTo>
                <a:cubicBezTo>
                  <a:pt x="1155" y="1180"/>
                  <a:pt x="1129" y="1205"/>
                  <a:pt x="1121" y="1213"/>
                </a:cubicBezTo>
                <a:cubicBezTo>
                  <a:pt x="1102" y="1230"/>
                  <a:pt x="1131" y="1264"/>
                  <a:pt x="1168" y="1261"/>
                </a:cubicBezTo>
                <a:cubicBezTo>
                  <a:pt x="1158" y="1250"/>
                  <a:pt x="1156" y="1241"/>
                  <a:pt x="1157" y="1233"/>
                </a:cubicBezTo>
                <a:cubicBezTo>
                  <a:pt x="1161" y="1233"/>
                  <a:pt x="1168" y="1234"/>
                  <a:pt x="1175" y="1228"/>
                </a:cubicBezTo>
                <a:cubicBezTo>
                  <a:pt x="1183" y="1220"/>
                  <a:pt x="1179" y="1199"/>
                  <a:pt x="1187" y="1191"/>
                </a:cubicBezTo>
                <a:cubicBezTo>
                  <a:pt x="1200" y="1179"/>
                  <a:pt x="1243" y="1177"/>
                  <a:pt x="1269" y="1176"/>
                </a:cubicBezTo>
                <a:cubicBezTo>
                  <a:pt x="1280" y="1176"/>
                  <a:pt x="1292" y="1173"/>
                  <a:pt x="1291" y="1156"/>
                </a:cubicBezTo>
                <a:cubicBezTo>
                  <a:pt x="1307" y="1157"/>
                  <a:pt x="1311" y="1169"/>
                  <a:pt x="1311" y="1180"/>
                </a:cubicBezTo>
                <a:cubicBezTo>
                  <a:pt x="1325" y="1172"/>
                  <a:pt x="1337" y="1134"/>
                  <a:pt x="1285" y="1125"/>
                </a:cubicBezTo>
                <a:cubicBezTo>
                  <a:pt x="1285" y="1125"/>
                  <a:pt x="1285" y="1125"/>
                  <a:pt x="1285" y="1125"/>
                </a:cubicBezTo>
                <a:cubicBezTo>
                  <a:pt x="1293" y="1117"/>
                  <a:pt x="1308" y="1114"/>
                  <a:pt x="1317" y="1124"/>
                </a:cubicBezTo>
                <a:cubicBezTo>
                  <a:pt x="1326" y="1110"/>
                  <a:pt x="1304" y="1083"/>
                  <a:pt x="1265" y="1098"/>
                </a:cubicBezTo>
                <a:cubicBezTo>
                  <a:pt x="1266" y="1098"/>
                  <a:pt x="1248" y="1075"/>
                  <a:pt x="1196" y="1134"/>
                </a:cubicBezTo>
                <a:cubicBezTo>
                  <a:pt x="1189" y="1129"/>
                  <a:pt x="1183" y="1124"/>
                  <a:pt x="1177" y="1118"/>
                </a:cubicBezTo>
                <a:cubicBezTo>
                  <a:pt x="1156" y="1100"/>
                  <a:pt x="1105" y="1050"/>
                  <a:pt x="1105" y="1050"/>
                </a:cubicBezTo>
                <a:cubicBezTo>
                  <a:pt x="1105" y="1022"/>
                  <a:pt x="1101" y="968"/>
                  <a:pt x="1064" y="935"/>
                </a:cubicBezTo>
                <a:cubicBezTo>
                  <a:pt x="1048" y="921"/>
                  <a:pt x="1033" y="914"/>
                  <a:pt x="1000" y="908"/>
                </a:cubicBezTo>
                <a:cubicBezTo>
                  <a:pt x="1000" y="908"/>
                  <a:pt x="1016" y="882"/>
                  <a:pt x="1018" y="872"/>
                </a:cubicBezTo>
                <a:cubicBezTo>
                  <a:pt x="1048" y="901"/>
                  <a:pt x="1106" y="910"/>
                  <a:pt x="1106" y="861"/>
                </a:cubicBezTo>
                <a:cubicBezTo>
                  <a:pt x="1154" y="909"/>
                  <a:pt x="1198" y="883"/>
                  <a:pt x="1198" y="853"/>
                </a:cubicBezTo>
                <a:cubicBezTo>
                  <a:pt x="1200" y="868"/>
                  <a:pt x="1203" y="884"/>
                  <a:pt x="1208" y="898"/>
                </a:cubicBezTo>
                <a:cubicBezTo>
                  <a:pt x="1214" y="914"/>
                  <a:pt x="1236" y="975"/>
                  <a:pt x="1293" y="975"/>
                </a:cubicBezTo>
                <a:cubicBezTo>
                  <a:pt x="1294" y="997"/>
                  <a:pt x="1294" y="1067"/>
                  <a:pt x="1362" y="1083"/>
                </a:cubicBezTo>
                <a:cubicBezTo>
                  <a:pt x="1364" y="1084"/>
                  <a:pt x="1368" y="1085"/>
                  <a:pt x="1370" y="1087"/>
                </a:cubicBezTo>
                <a:cubicBezTo>
                  <a:pt x="1397" y="1121"/>
                  <a:pt x="1511" y="1156"/>
                  <a:pt x="1524" y="1147"/>
                </a:cubicBezTo>
                <a:cubicBezTo>
                  <a:pt x="1516" y="1141"/>
                  <a:pt x="1502" y="1132"/>
                  <a:pt x="1500" y="1092"/>
                </a:cubicBezTo>
                <a:cubicBezTo>
                  <a:pt x="1498" y="1066"/>
                  <a:pt x="1495" y="930"/>
                  <a:pt x="1495" y="738"/>
                </a:cubicBezTo>
                <a:cubicBezTo>
                  <a:pt x="1495" y="670"/>
                  <a:pt x="1488" y="450"/>
                  <a:pt x="1270" y="419"/>
                </a:cubicBezTo>
                <a:cubicBezTo>
                  <a:pt x="1237" y="414"/>
                  <a:pt x="1205" y="417"/>
                  <a:pt x="1177" y="4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46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9">
            <a:extLst>
              <a:ext uri="{FF2B5EF4-FFF2-40B4-BE49-F238E27FC236}">
                <a16:creationId xmlns:a16="http://schemas.microsoft.com/office/drawing/2014/main" id="{1BB638A1-8B90-6F42-8335-C64CBC05CD5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6815807"/>
              </p:ext>
            </p:extLst>
          </p:nvPr>
        </p:nvGraphicFramePr>
        <p:xfrm>
          <a:off x="-1381" y="-292100"/>
          <a:ext cx="12191994" cy="243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8192746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61749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3012070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783452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68905656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9795146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97415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3468281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9699578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304192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48183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03870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106831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8278591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6444855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8057628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567714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7959019"/>
                    </a:ext>
                  </a:extLst>
                </a:gridCol>
              </a:tblGrid>
              <a:tr h="243706">
                <a:tc>
                  <a:txBody>
                    <a:bodyPr/>
                    <a:lstStyle/>
                    <a:p>
                      <a:pPr algn="ctr"/>
                      <a:r>
                        <a:rPr lang="en-US" sz="700" b="0" i="0" dirty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0 136 187</a:t>
                      </a:r>
                      <a:endParaRPr lang="ru-RU" sz="700" b="0" i="0" dirty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8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0 187 238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B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255 187 68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BB4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255 204 136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112 170 112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A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183 212 183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7D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219 234 219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204 68 136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44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229 161 195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5A1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242 208 225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D0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68 51 119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33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161 153 187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199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208 204 221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CC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238 17 51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11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255 90 90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bg1"/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127 127 127 </a:t>
                      </a:r>
                      <a:endParaRPr lang="ru-RU" sz="700" b="0" i="0" dirty="0" smtClean="0">
                        <a:solidFill>
                          <a:schemeClr val="bg1"/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762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191 191 191</a:t>
                      </a:r>
                      <a:endParaRPr lang="ru-RU" sz="700" b="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B_Stem Medium" panose="020B0503020203020204" pitchFamily="34" charset="77"/>
                        <a:cs typeface="CB_Stem Medium" panose="020B0503020203020204" pitchFamily="34" charset="77"/>
                      </a:endParaRPr>
                    </a:p>
                  </a:txBody>
                  <a:tcPr marL="36000" marR="36000" marT="18000" marB="18000">
                    <a:lnL w="38100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232 23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  <a:r>
                        <a:rPr lang="en-US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 23</a:t>
                      </a:r>
                      <a:r>
                        <a:rPr lang="ru-RU" sz="700" b="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B_Stem Medium" panose="020B0503020203020204" pitchFamily="34" charset="77"/>
                          <a:cs typeface="CB_Stem Medium" panose="020B0503020203020204" pitchFamily="34" charset="77"/>
                        </a:rPr>
                        <a:t>2</a:t>
                      </a:r>
                    </a:p>
                  </a:txBody>
                  <a:tcPr marL="36000" marR="36000" marT="18000" marB="18000">
                    <a:lnL w="381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4E4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5129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142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Line">
            <a:extLst>
              <a:ext uri="{FF2B5EF4-FFF2-40B4-BE49-F238E27FC236}">
                <a16:creationId xmlns:a16="http://schemas.microsoft.com/office/drawing/2014/main" id="{1CB045B0-C148-4BCB-A129-CADC19CDA1E7}"/>
              </a:ext>
            </a:extLst>
          </p:cNvPr>
          <p:cNvCxnSpPr/>
          <p:nvPr userDrawn="1"/>
        </p:nvCxnSpPr>
        <p:spPr>
          <a:xfrm>
            <a:off x="423864" y="866775"/>
            <a:ext cx="11325225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age_number"/>
          <p:cNvSpPr/>
          <p:nvPr userDrawn="1"/>
        </p:nvSpPr>
        <p:spPr>
          <a:xfrm>
            <a:off x="11014073" y="431801"/>
            <a:ext cx="744539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A99AE-6A35-4C1E-8082-A4A87B5CA521}" type="slidenum">
              <a:rPr lang="ru-RU" sz="1600" b="0" kern="1200" noProof="0" smtClean="0">
                <a:solidFill>
                  <a:schemeClr val="tx2"/>
                </a:solidFill>
                <a:latin typeface="CB_Stem" panose="020B0503020203020204" charset="-52"/>
                <a:ea typeface="+mn-ea"/>
                <a:cs typeface="CB_Stem" panose="020B0503020203020204" charset="-52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ru-RU" sz="1600" b="0" kern="1200" noProof="0" dirty="0">
              <a:solidFill>
                <a:schemeClr val="tx2"/>
              </a:solidFill>
              <a:latin typeface="CB_Stem" panose="020B0503020203020204" charset="-52"/>
              <a:ea typeface="+mn-ea"/>
              <a:cs typeface="CB_Stem" panose="020B0503020203020204" charset="-52"/>
            </a:endParaRPr>
          </a:p>
        </p:txBody>
      </p:sp>
      <p:sp>
        <p:nvSpPr>
          <p:cNvPr id="5" name="Logo_CB_RU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238400" cy="310461"/>
          </a:xfrm>
          <a:custGeom>
            <a:avLst/>
            <a:gdLst>
              <a:gd name="T0" fmla="*/ 623 w 4989"/>
              <a:gd name="T1" fmla="*/ 0 h 1247"/>
              <a:gd name="T2" fmla="*/ 960 w 4989"/>
              <a:gd name="T3" fmla="*/ 724 h 1247"/>
              <a:gd name="T4" fmla="*/ 742 w 4989"/>
              <a:gd name="T5" fmla="*/ 674 h 1247"/>
              <a:gd name="T6" fmla="*/ 940 w 4989"/>
              <a:gd name="T7" fmla="*/ 816 h 1247"/>
              <a:gd name="T8" fmla="*/ 959 w 4989"/>
              <a:gd name="T9" fmla="*/ 859 h 1247"/>
              <a:gd name="T10" fmla="*/ 868 w 4989"/>
              <a:gd name="T11" fmla="*/ 936 h 1247"/>
              <a:gd name="T12" fmla="*/ 789 w 4989"/>
              <a:gd name="T13" fmla="*/ 802 h 1247"/>
              <a:gd name="T14" fmla="*/ 703 w 4989"/>
              <a:gd name="T15" fmla="*/ 792 h 1247"/>
              <a:gd name="T16" fmla="*/ 725 w 4989"/>
              <a:gd name="T17" fmla="*/ 1053 h 1247"/>
              <a:gd name="T18" fmla="*/ 588 w 4989"/>
              <a:gd name="T19" fmla="*/ 1057 h 1247"/>
              <a:gd name="T20" fmla="*/ 479 w 4989"/>
              <a:gd name="T21" fmla="*/ 1037 h 1247"/>
              <a:gd name="T22" fmla="*/ 555 w 4989"/>
              <a:gd name="T23" fmla="*/ 775 h 1247"/>
              <a:gd name="T24" fmla="*/ 402 w 4989"/>
              <a:gd name="T25" fmla="*/ 845 h 1247"/>
              <a:gd name="T26" fmla="*/ 374 w 4989"/>
              <a:gd name="T27" fmla="*/ 912 h 1247"/>
              <a:gd name="T28" fmla="*/ 293 w 4989"/>
              <a:gd name="T29" fmla="*/ 836 h 1247"/>
              <a:gd name="T30" fmla="*/ 373 w 4989"/>
              <a:gd name="T31" fmla="*/ 831 h 1247"/>
              <a:gd name="T32" fmla="*/ 425 w 4989"/>
              <a:gd name="T33" fmla="*/ 639 h 1247"/>
              <a:gd name="T34" fmla="*/ 229 w 4989"/>
              <a:gd name="T35" fmla="*/ 807 h 1247"/>
              <a:gd name="T36" fmla="*/ 373 w 4989"/>
              <a:gd name="T37" fmla="*/ 325 h 1247"/>
              <a:gd name="T38" fmla="*/ 479 w 4989"/>
              <a:gd name="T39" fmla="*/ 465 h 1247"/>
              <a:gd name="T40" fmla="*/ 360 w 4989"/>
              <a:gd name="T41" fmla="*/ 269 h 1247"/>
              <a:gd name="T42" fmla="*/ 554 w 4989"/>
              <a:gd name="T43" fmla="*/ 228 h 1247"/>
              <a:gd name="T44" fmla="*/ 830 w 4989"/>
              <a:gd name="T45" fmla="*/ 213 h 1247"/>
              <a:gd name="T46" fmla="*/ 738 w 4989"/>
              <a:gd name="T47" fmla="*/ 323 h 1247"/>
              <a:gd name="T48" fmla="*/ 850 w 4989"/>
              <a:gd name="T49" fmla="*/ 427 h 1247"/>
              <a:gd name="T50" fmla="*/ 1114 w 4989"/>
              <a:gd name="T51" fmla="*/ 811 h 1247"/>
              <a:gd name="T52" fmla="*/ 1919 w 4989"/>
              <a:gd name="T53" fmla="*/ 573 h 1247"/>
              <a:gd name="T54" fmla="*/ 2053 w 4989"/>
              <a:gd name="T55" fmla="*/ 671 h 1247"/>
              <a:gd name="T56" fmla="*/ 2088 w 4989"/>
              <a:gd name="T57" fmla="*/ 828 h 1247"/>
              <a:gd name="T58" fmla="*/ 2085 w 4989"/>
              <a:gd name="T59" fmla="*/ 785 h 1247"/>
              <a:gd name="T60" fmla="*/ 2085 w 4989"/>
              <a:gd name="T61" fmla="*/ 785 h 1247"/>
              <a:gd name="T62" fmla="*/ 4418 w 4989"/>
              <a:gd name="T63" fmla="*/ 537 h 1247"/>
              <a:gd name="T64" fmla="*/ 4377 w 4989"/>
              <a:gd name="T65" fmla="*/ 847 h 1247"/>
              <a:gd name="T66" fmla="*/ 4611 w 4989"/>
              <a:gd name="T67" fmla="*/ 847 h 1247"/>
              <a:gd name="T68" fmla="*/ 1650 w 4989"/>
              <a:gd name="T69" fmla="*/ 593 h 1247"/>
              <a:gd name="T70" fmla="*/ 1820 w 4989"/>
              <a:gd name="T71" fmla="*/ 422 h 1247"/>
              <a:gd name="T72" fmla="*/ 1558 w 4989"/>
              <a:gd name="T73" fmla="*/ 849 h 1247"/>
              <a:gd name="T74" fmla="*/ 1671 w 4989"/>
              <a:gd name="T75" fmla="*/ 814 h 1247"/>
              <a:gd name="T76" fmla="*/ 3519 w 4989"/>
              <a:gd name="T77" fmla="*/ 531 h 1247"/>
              <a:gd name="T78" fmla="*/ 3513 w 4989"/>
              <a:gd name="T79" fmla="*/ 832 h 1247"/>
              <a:gd name="T80" fmla="*/ 4989 w 4989"/>
              <a:gd name="T81" fmla="*/ 537 h 1247"/>
              <a:gd name="T82" fmla="*/ 4767 w 4989"/>
              <a:gd name="T83" fmla="*/ 537 h 1247"/>
              <a:gd name="T84" fmla="*/ 4727 w 4989"/>
              <a:gd name="T85" fmla="*/ 847 h 1247"/>
              <a:gd name="T86" fmla="*/ 4961 w 4989"/>
              <a:gd name="T87" fmla="*/ 847 h 1247"/>
              <a:gd name="T88" fmla="*/ 3967 w 4989"/>
              <a:gd name="T89" fmla="*/ 604 h 1247"/>
              <a:gd name="T90" fmla="*/ 3875 w 4989"/>
              <a:gd name="T91" fmla="*/ 856 h 1247"/>
              <a:gd name="T92" fmla="*/ 3774 w 4989"/>
              <a:gd name="T93" fmla="*/ 692 h 1247"/>
              <a:gd name="T94" fmla="*/ 3069 w 4989"/>
              <a:gd name="T95" fmla="*/ 609 h 1247"/>
              <a:gd name="T96" fmla="*/ 3125 w 4989"/>
              <a:gd name="T97" fmla="*/ 643 h 1247"/>
              <a:gd name="T98" fmla="*/ 3125 w 4989"/>
              <a:gd name="T99" fmla="*/ 610 h 1247"/>
              <a:gd name="T100" fmla="*/ 4193 w 4989"/>
              <a:gd name="T101" fmla="*/ 555 h 1247"/>
              <a:gd name="T102" fmla="*/ 4027 w 4989"/>
              <a:gd name="T103" fmla="*/ 693 h 1247"/>
              <a:gd name="T104" fmla="*/ 4206 w 4989"/>
              <a:gd name="T105" fmla="*/ 832 h 1247"/>
              <a:gd name="T106" fmla="*/ 2780 w 4989"/>
              <a:gd name="T107" fmla="*/ 537 h 1247"/>
              <a:gd name="T108" fmla="*/ 2581 w 4989"/>
              <a:gd name="T109" fmla="*/ 537 h 1247"/>
              <a:gd name="T110" fmla="*/ 2636 w 4989"/>
              <a:gd name="T111" fmla="*/ 689 h 1247"/>
              <a:gd name="T112" fmla="*/ 2693 w 4989"/>
              <a:gd name="T113" fmla="*/ 669 h 1247"/>
              <a:gd name="T114" fmla="*/ 2364 w 4989"/>
              <a:gd name="T115" fmla="*/ 667 h 1247"/>
              <a:gd name="T116" fmla="*/ 2231 w 4989"/>
              <a:gd name="T117" fmla="*/ 693 h 1247"/>
              <a:gd name="T118" fmla="*/ 2363 w 4989"/>
              <a:gd name="T119" fmla="*/ 695 h 1247"/>
              <a:gd name="T120" fmla="*/ 2491 w 4989"/>
              <a:gd name="T121" fmla="*/ 693 h 1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89" h="1247">
                <a:moveTo>
                  <a:pt x="623" y="0"/>
                </a:moveTo>
                <a:cubicBezTo>
                  <a:pt x="279" y="0"/>
                  <a:pt x="0" y="279"/>
                  <a:pt x="0" y="624"/>
                </a:cubicBezTo>
                <a:cubicBezTo>
                  <a:pt x="0" y="968"/>
                  <a:pt x="279" y="1247"/>
                  <a:pt x="623" y="1247"/>
                </a:cubicBezTo>
                <a:cubicBezTo>
                  <a:pt x="968" y="1247"/>
                  <a:pt x="1247" y="968"/>
                  <a:pt x="1247" y="624"/>
                </a:cubicBezTo>
                <a:cubicBezTo>
                  <a:pt x="1247" y="279"/>
                  <a:pt x="968" y="0"/>
                  <a:pt x="623" y="0"/>
                </a:cubicBezTo>
                <a:close/>
                <a:moveTo>
                  <a:pt x="1114" y="811"/>
                </a:moveTo>
                <a:cubicBezTo>
                  <a:pt x="1115" y="841"/>
                  <a:pt x="1126" y="847"/>
                  <a:pt x="1132" y="852"/>
                </a:cubicBezTo>
                <a:cubicBezTo>
                  <a:pt x="1122" y="859"/>
                  <a:pt x="1038" y="833"/>
                  <a:pt x="1017" y="807"/>
                </a:cubicBezTo>
                <a:cubicBezTo>
                  <a:pt x="1016" y="806"/>
                  <a:pt x="1013" y="805"/>
                  <a:pt x="1011" y="804"/>
                </a:cubicBezTo>
                <a:cubicBezTo>
                  <a:pt x="961" y="793"/>
                  <a:pt x="961" y="740"/>
                  <a:pt x="960" y="724"/>
                </a:cubicBezTo>
                <a:cubicBezTo>
                  <a:pt x="918" y="724"/>
                  <a:pt x="902" y="679"/>
                  <a:pt x="897" y="667"/>
                </a:cubicBezTo>
                <a:cubicBezTo>
                  <a:pt x="894" y="656"/>
                  <a:pt x="891" y="644"/>
                  <a:pt x="890" y="634"/>
                </a:cubicBezTo>
                <a:cubicBezTo>
                  <a:pt x="890" y="656"/>
                  <a:pt x="857" y="675"/>
                  <a:pt x="821" y="639"/>
                </a:cubicBezTo>
                <a:cubicBezTo>
                  <a:pt x="821" y="676"/>
                  <a:pt x="778" y="670"/>
                  <a:pt x="756" y="648"/>
                </a:cubicBezTo>
                <a:cubicBezTo>
                  <a:pt x="754" y="655"/>
                  <a:pt x="742" y="674"/>
                  <a:pt x="742" y="674"/>
                </a:cubicBezTo>
                <a:cubicBezTo>
                  <a:pt x="767" y="679"/>
                  <a:pt x="778" y="684"/>
                  <a:pt x="790" y="694"/>
                </a:cubicBezTo>
                <a:cubicBezTo>
                  <a:pt x="818" y="719"/>
                  <a:pt x="821" y="759"/>
                  <a:pt x="821" y="780"/>
                </a:cubicBezTo>
                <a:cubicBezTo>
                  <a:pt x="821" y="780"/>
                  <a:pt x="859" y="817"/>
                  <a:pt x="874" y="831"/>
                </a:cubicBezTo>
                <a:cubicBezTo>
                  <a:pt x="878" y="835"/>
                  <a:pt x="883" y="838"/>
                  <a:pt x="888" y="842"/>
                </a:cubicBezTo>
                <a:cubicBezTo>
                  <a:pt x="927" y="799"/>
                  <a:pt x="940" y="816"/>
                  <a:pt x="940" y="816"/>
                </a:cubicBezTo>
                <a:cubicBezTo>
                  <a:pt x="969" y="804"/>
                  <a:pt x="984" y="825"/>
                  <a:pt x="978" y="835"/>
                </a:cubicBezTo>
                <a:cubicBezTo>
                  <a:pt x="971" y="828"/>
                  <a:pt x="961" y="830"/>
                  <a:pt x="954" y="836"/>
                </a:cubicBezTo>
                <a:cubicBezTo>
                  <a:pt x="954" y="836"/>
                  <a:pt x="954" y="836"/>
                  <a:pt x="954" y="836"/>
                </a:cubicBezTo>
                <a:cubicBezTo>
                  <a:pt x="993" y="842"/>
                  <a:pt x="984" y="871"/>
                  <a:pt x="973" y="877"/>
                </a:cubicBezTo>
                <a:cubicBezTo>
                  <a:pt x="973" y="868"/>
                  <a:pt x="971" y="859"/>
                  <a:pt x="959" y="859"/>
                </a:cubicBezTo>
                <a:cubicBezTo>
                  <a:pt x="959" y="871"/>
                  <a:pt x="951" y="873"/>
                  <a:pt x="943" y="874"/>
                </a:cubicBezTo>
                <a:cubicBezTo>
                  <a:pt x="923" y="874"/>
                  <a:pt x="891" y="875"/>
                  <a:pt x="881" y="885"/>
                </a:cubicBezTo>
                <a:cubicBezTo>
                  <a:pt x="876" y="890"/>
                  <a:pt x="878" y="906"/>
                  <a:pt x="872" y="912"/>
                </a:cubicBezTo>
                <a:cubicBezTo>
                  <a:pt x="867" y="916"/>
                  <a:pt x="862" y="916"/>
                  <a:pt x="859" y="916"/>
                </a:cubicBezTo>
                <a:cubicBezTo>
                  <a:pt x="858" y="922"/>
                  <a:pt x="860" y="928"/>
                  <a:pt x="868" y="936"/>
                </a:cubicBezTo>
                <a:cubicBezTo>
                  <a:pt x="840" y="939"/>
                  <a:pt x="819" y="914"/>
                  <a:pt x="832" y="901"/>
                </a:cubicBezTo>
                <a:cubicBezTo>
                  <a:pt x="838" y="895"/>
                  <a:pt x="858" y="877"/>
                  <a:pt x="859" y="869"/>
                </a:cubicBezTo>
                <a:cubicBezTo>
                  <a:pt x="860" y="860"/>
                  <a:pt x="851" y="850"/>
                  <a:pt x="845" y="845"/>
                </a:cubicBezTo>
                <a:cubicBezTo>
                  <a:pt x="831" y="833"/>
                  <a:pt x="817" y="822"/>
                  <a:pt x="802" y="811"/>
                </a:cubicBezTo>
                <a:cubicBezTo>
                  <a:pt x="798" y="808"/>
                  <a:pt x="793" y="805"/>
                  <a:pt x="789" y="802"/>
                </a:cubicBezTo>
                <a:cubicBezTo>
                  <a:pt x="785" y="800"/>
                  <a:pt x="779" y="799"/>
                  <a:pt x="774" y="800"/>
                </a:cubicBezTo>
                <a:cubicBezTo>
                  <a:pt x="764" y="804"/>
                  <a:pt x="764" y="804"/>
                  <a:pt x="761" y="802"/>
                </a:cubicBezTo>
                <a:cubicBezTo>
                  <a:pt x="750" y="795"/>
                  <a:pt x="731" y="779"/>
                  <a:pt x="692" y="775"/>
                </a:cubicBezTo>
                <a:cubicBezTo>
                  <a:pt x="694" y="776"/>
                  <a:pt x="696" y="778"/>
                  <a:pt x="698" y="780"/>
                </a:cubicBezTo>
                <a:cubicBezTo>
                  <a:pt x="700" y="783"/>
                  <a:pt x="701" y="787"/>
                  <a:pt x="703" y="792"/>
                </a:cubicBezTo>
                <a:cubicBezTo>
                  <a:pt x="706" y="797"/>
                  <a:pt x="708" y="803"/>
                  <a:pt x="710" y="808"/>
                </a:cubicBezTo>
                <a:cubicBezTo>
                  <a:pt x="736" y="869"/>
                  <a:pt x="761" y="929"/>
                  <a:pt x="787" y="990"/>
                </a:cubicBezTo>
                <a:cubicBezTo>
                  <a:pt x="796" y="1010"/>
                  <a:pt x="788" y="1027"/>
                  <a:pt x="767" y="1037"/>
                </a:cubicBezTo>
                <a:cubicBezTo>
                  <a:pt x="752" y="1044"/>
                  <a:pt x="735" y="1040"/>
                  <a:pt x="725" y="1026"/>
                </a:cubicBezTo>
                <a:cubicBezTo>
                  <a:pt x="728" y="1036"/>
                  <a:pt x="729" y="1044"/>
                  <a:pt x="725" y="1053"/>
                </a:cubicBezTo>
                <a:cubicBezTo>
                  <a:pt x="721" y="1061"/>
                  <a:pt x="714" y="1067"/>
                  <a:pt x="706" y="1071"/>
                </a:cubicBezTo>
                <a:cubicBezTo>
                  <a:pt x="698" y="1074"/>
                  <a:pt x="688" y="1076"/>
                  <a:pt x="679" y="1074"/>
                </a:cubicBezTo>
                <a:cubicBezTo>
                  <a:pt x="670" y="1072"/>
                  <a:pt x="663" y="1066"/>
                  <a:pt x="659" y="1057"/>
                </a:cubicBezTo>
                <a:cubicBezTo>
                  <a:pt x="658" y="1077"/>
                  <a:pt x="645" y="1091"/>
                  <a:pt x="623" y="1091"/>
                </a:cubicBezTo>
                <a:cubicBezTo>
                  <a:pt x="602" y="1091"/>
                  <a:pt x="589" y="1077"/>
                  <a:pt x="588" y="1057"/>
                </a:cubicBezTo>
                <a:cubicBezTo>
                  <a:pt x="583" y="1066"/>
                  <a:pt x="577" y="1072"/>
                  <a:pt x="568" y="1074"/>
                </a:cubicBezTo>
                <a:cubicBezTo>
                  <a:pt x="559" y="1076"/>
                  <a:pt x="549" y="1074"/>
                  <a:pt x="541" y="1071"/>
                </a:cubicBezTo>
                <a:cubicBezTo>
                  <a:pt x="532" y="1067"/>
                  <a:pt x="526" y="1061"/>
                  <a:pt x="522" y="1053"/>
                </a:cubicBezTo>
                <a:cubicBezTo>
                  <a:pt x="518" y="1044"/>
                  <a:pt x="519" y="1036"/>
                  <a:pt x="522" y="1026"/>
                </a:cubicBezTo>
                <a:cubicBezTo>
                  <a:pt x="512" y="1040"/>
                  <a:pt x="494" y="1044"/>
                  <a:pt x="479" y="1037"/>
                </a:cubicBezTo>
                <a:cubicBezTo>
                  <a:pt x="459" y="1027"/>
                  <a:pt x="451" y="1010"/>
                  <a:pt x="460" y="990"/>
                </a:cubicBezTo>
                <a:cubicBezTo>
                  <a:pt x="485" y="929"/>
                  <a:pt x="511" y="869"/>
                  <a:pt x="536" y="808"/>
                </a:cubicBezTo>
                <a:cubicBezTo>
                  <a:pt x="539" y="803"/>
                  <a:pt x="541" y="797"/>
                  <a:pt x="543" y="792"/>
                </a:cubicBezTo>
                <a:cubicBezTo>
                  <a:pt x="546" y="787"/>
                  <a:pt x="547" y="783"/>
                  <a:pt x="549" y="780"/>
                </a:cubicBezTo>
                <a:cubicBezTo>
                  <a:pt x="551" y="778"/>
                  <a:pt x="552" y="776"/>
                  <a:pt x="555" y="775"/>
                </a:cubicBezTo>
                <a:cubicBezTo>
                  <a:pt x="515" y="779"/>
                  <a:pt x="496" y="795"/>
                  <a:pt x="486" y="802"/>
                </a:cubicBezTo>
                <a:cubicBezTo>
                  <a:pt x="483" y="804"/>
                  <a:pt x="483" y="804"/>
                  <a:pt x="472" y="800"/>
                </a:cubicBezTo>
                <a:cubicBezTo>
                  <a:pt x="467" y="799"/>
                  <a:pt x="462" y="800"/>
                  <a:pt x="458" y="802"/>
                </a:cubicBezTo>
                <a:cubicBezTo>
                  <a:pt x="453" y="805"/>
                  <a:pt x="448" y="808"/>
                  <a:pt x="444" y="811"/>
                </a:cubicBezTo>
                <a:cubicBezTo>
                  <a:pt x="430" y="822"/>
                  <a:pt x="415" y="833"/>
                  <a:pt x="402" y="845"/>
                </a:cubicBezTo>
                <a:cubicBezTo>
                  <a:pt x="396" y="850"/>
                  <a:pt x="387" y="860"/>
                  <a:pt x="388" y="869"/>
                </a:cubicBezTo>
                <a:cubicBezTo>
                  <a:pt x="389" y="877"/>
                  <a:pt x="408" y="895"/>
                  <a:pt x="414" y="901"/>
                </a:cubicBezTo>
                <a:cubicBezTo>
                  <a:pt x="428" y="914"/>
                  <a:pt x="407" y="939"/>
                  <a:pt x="379" y="936"/>
                </a:cubicBezTo>
                <a:cubicBezTo>
                  <a:pt x="387" y="928"/>
                  <a:pt x="388" y="922"/>
                  <a:pt x="387" y="916"/>
                </a:cubicBezTo>
                <a:cubicBezTo>
                  <a:pt x="385" y="916"/>
                  <a:pt x="379" y="916"/>
                  <a:pt x="374" y="912"/>
                </a:cubicBezTo>
                <a:cubicBezTo>
                  <a:pt x="368" y="906"/>
                  <a:pt x="371" y="890"/>
                  <a:pt x="365" y="885"/>
                </a:cubicBezTo>
                <a:cubicBezTo>
                  <a:pt x="356" y="875"/>
                  <a:pt x="323" y="874"/>
                  <a:pt x="304" y="874"/>
                </a:cubicBezTo>
                <a:cubicBezTo>
                  <a:pt x="296" y="873"/>
                  <a:pt x="288" y="871"/>
                  <a:pt x="288" y="859"/>
                </a:cubicBezTo>
                <a:cubicBezTo>
                  <a:pt x="276" y="859"/>
                  <a:pt x="273" y="868"/>
                  <a:pt x="273" y="877"/>
                </a:cubicBezTo>
                <a:cubicBezTo>
                  <a:pt x="263" y="871"/>
                  <a:pt x="254" y="842"/>
                  <a:pt x="293" y="836"/>
                </a:cubicBezTo>
                <a:cubicBezTo>
                  <a:pt x="293" y="836"/>
                  <a:pt x="293" y="836"/>
                  <a:pt x="293" y="836"/>
                </a:cubicBezTo>
                <a:cubicBezTo>
                  <a:pt x="286" y="830"/>
                  <a:pt x="275" y="828"/>
                  <a:pt x="269" y="835"/>
                </a:cubicBezTo>
                <a:cubicBezTo>
                  <a:pt x="262" y="825"/>
                  <a:pt x="278" y="804"/>
                  <a:pt x="307" y="816"/>
                </a:cubicBezTo>
                <a:cubicBezTo>
                  <a:pt x="307" y="816"/>
                  <a:pt x="320" y="799"/>
                  <a:pt x="359" y="842"/>
                </a:cubicBezTo>
                <a:cubicBezTo>
                  <a:pt x="364" y="838"/>
                  <a:pt x="368" y="835"/>
                  <a:pt x="373" y="831"/>
                </a:cubicBezTo>
                <a:cubicBezTo>
                  <a:pt x="388" y="817"/>
                  <a:pt x="426" y="780"/>
                  <a:pt x="426" y="780"/>
                </a:cubicBezTo>
                <a:cubicBezTo>
                  <a:pt x="426" y="759"/>
                  <a:pt x="429" y="719"/>
                  <a:pt x="457" y="694"/>
                </a:cubicBezTo>
                <a:cubicBezTo>
                  <a:pt x="468" y="684"/>
                  <a:pt x="480" y="679"/>
                  <a:pt x="504" y="674"/>
                </a:cubicBezTo>
                <a:cubicBezTo>
                  <a:pt x="504" y="674"/>
                  <a:pt x="492" y="655"/>
                  <a:pt x="490" y="648"/>
                </a:cubicBezTo>
                <a:cubicBezTo>
                  <a:pt x="469" y="670"/>
                  <a:pt x="425" y="676"/>
                  <a:pt x="425" y="639"/>
                </a:cubicBezTo>
                <a:cubicBezTo>
                  <a:pt x="390" y="675"/>
                  <a:pt x="357" y="656"/>
                  <a:pt x="357" y="634"/>
                </a:cubicBezTo>
                <a:cubicBezTo>
                  <a:pt x="356" y="644"/>
                  <a:pt x="353" y="656"/>
                  <a:pt x="349" y="667"/>
                </a:cubicBezTo>
                <a:cubicBezTo>
                  <a:pt x="345" y="679"/>
                  <a:pt x="329" y="724"/>
                  <a:pt x="287" y="724"/>
                </a:cubicBezTo>
                <a:cubicBezTo>
                  <a:pt x="286" y="740"/>
                  <a:pt x="286" y="793"/>
                  <a:pt x="235" y="804"/>
                </a:cubicBezTo>
                <a:cubicBezTo>
                  <a:pt x="233" y="805"/>
                  <a:pt x="231" y="806"/>
                  <a:pt x="229" y="807"/>
                </a:cubicBezTo>
                <a:cubicBezTo>
                  <a:pt x="209" y="833"/>
                  <a:pt x="125" y="859"/>
                  <a:pt x="115" y="852"/>
                </a:cubicBezTo>
                <a:cubicBezTo>
                  <a:pt x="121" y="847"/>
                  <a:pt x="131" y="841"/>
                  <a:pt x="133" y="811"/>
                </a:cubicBezTo>
                <a:cubicBezTo>
                  <a:pt x="134" y="792"/>
                  <a:pt x="136" y="691"/>
                  <a:pt x="136" y="548"/>
                </a:cubicBezTo>
                <a:cubicBezTo>
                  <a:pt x="136" y="498"/>
                  <a:pt x="142" y="334"/>
                  <a:pt x="303" y="311"/>
                </a:cubicBezTo>
                <a:cubicBezTo>
                  <a:pt x="328" y="308"/>
                  <a:pt x="352" y="310"/>
                  <a:pt x="373" y="325"/>
                </a:cubicBezTo>
                <a:cubicBezTo>
                  <a:pt x="401" y="346"/>
                  <a:pt x="415" y="382"/>
                  <a:pt x="399" y="423"/>
                </a:cubicBezTo>
                <a:cubicBezTo>
                  <a:pt x="398" y="424"/>
                  <a:pt x="398" y="426"/>
                  <a:pt x="397" y="427"/>
                </a:cubicBezTo>
                <a:cubicBezTo>
                  <a:pt x="391" y="437"/>
                  <a:pt x="393" y="445"/>
                  <a:pt x="401" y="452"/>
                </a:cubicBezTo>
                <a:cubicBezTo>
                  <a:pt x="414" y="466"/>
                  <a:pt x="430" y="475"/>
                  <a:pt x="449" y="477"/>
                </a:cubicBezTo>
                <a:cubicBezTo>
                  <a:pt x="461" y="478"/>
                  <a:pt x="471" y="473"/>
                  <a:pt x="479" y="465"/>
                </a:cubicBezTo>
                <a:cubicBezTo>
                  <a:pt x="497" y="446"/>
                  <a:pt x="509" y="424"/>
                  <a:pt x="514" y="398"/>
                </a:cubicBezTo>
                <a:cubicBezTo>
                  <a:pt x="522" y="349"/>
                  <a:pt x="509" y="325"/>
                  <a:pt x="508" y="323"/>
                </a:cubicBezTo>
                <a:cubicBezTo>
                  <a:pt x="495" y="297"/>
                  <a:pt x="467" y="278"/>
                  <a:pt x="435" y="275"/>
                </a:cubicBezTo>
                <a:cubicBezTo>
                  <a:pt x="420" y="247"/>
                  <a:pt x="377" y="258"/>
                  <a:pt x="377" y="258"/>
                </a:cubicBezTo>
                <a:cubicBezTo>
                  <a:pt x="367" y="260"/>
                  <a:pt x="363" y="263"/>
                  <a:pt x="360" y="269"/>
                </a:cubicBezTo>
                <a:cubicBezTo>
                  <a:pt x="360" y="269"/>
                  <a:pt x="342" y="240"/>
                  <a:pt x="359" y="229"/>
                </a:cubicBezTo>
                <a:cubicBezTo>
                  <a:pt x="377" y="217"/>
                  <a:pt x="416" y="213"/>
                  <a:pt x="416" y="213"/>
                </a:cubicBezTo>
                <a:cubicBezTo>
                  <a:pt x="416" y="194"/>
                  <a:pt x="447" y="180"/>
                  <a:pt x="502" y="190"/>
                </a:cubicBezTo>
                <a:cubicBezTo>
                  <a:pt x="569" y="202"/>
                  <a:pt x="584" y="175"/>
                  <a:pt x="584" y="175"/>
                </a:cubicBezTo>
                <a:cubicBezTo>
                  <a:pt x="586" y="207"/>
                  <a:pt x="562" y="224"/>
                  <a:pt x="554" y="228"/>
                </a:cubicBezTo>
                <a:cubicBezTo>
                  <a:pt x="579" y="256"/>
                  <a:pt x="615" y="311"/>
                  <a:pt x="623" y="389"/>
                </a:cubicBezTo>
                <a:cubicBezTo>
                  <a:pt x="632" y="311"/>
                  <a:pt x="667" y="256"/>
                  <a:pt x="693" y="228"/>
                </a:cubicBezTo>
                <a:cubicBezTo>
                  <a:pt x="685" y="224"/>
                  <a:pt x="660" y="207"/>
                  <a:pt x="663" y="175"/>
                </a:cubicBezTo>
                <a:cubicBezTo>
                  <a:pt x="663" y="175"/>
                  <a:pt x="678" y="202"/>
                  <a:pt x="744" y="190"/>
                </a:cubicBezTo>
                <a:cubicBezTo>
                  <a:pt x="800" y="180"/>
                  <a:pt x="830" y="194"/>
                  <a:pt x="830" y="213"/>
                </a:cubicBezTo>
                <a:cubicBezTo>
                  <a:pt x="830" y="213"/>
                  <a:pt x="870" y="217"/>
                  <a:pt x="887" y="229"/>
                </a:cubicBezTo>
                <a:cubicBezTo>
                  <a:pt x="905" y="240"/>
                  <a:pt x="886" y="269"/>
                  <a:pt x="886" y="269"/>
                </a:cubicBezTo>
                <a:cubicBezTo>
                  <a:pt x="884" y="263"/>
                  <a:pt x="880" y="260"/>
                  <a:pt x="869" y="258"/>
                </a:cubicBezTo>
                <a:cubicBezTo>
                  <a:pt x="869" y="258"/>
                  <a:pt x="827" y="247"/>
                  <a:pt x="812" y="275"/>
                </a:cubicBezTo>
                <a:cubicBezTo>
                  <a:pt x="779" y="278"/>
                  <a:pt x="752" y="297"/>
                  <a:pt x="738" y="323"/>
                </a:cubicBezTo>
                <a:cubicBezTo>
                  <a:pt x="738" y="325"/>
                  <a:pt x="725" y="349"/>
                  <a:pt x="733" y="398"/>
                </a:cubicBezTo>
                <a:cubicBezTo>
                  <a:pt x="737" y="424"/>
                  <a:pt x="750" y="446"/>
                  <a:pt x="768" y="465"/>
                </a:cubicBezTo>
                <a:cubicBezTo>
                  <a:pt x="776" y="473"/>
                  <a:pt x="786" y="478"/>
                  <a:pt x="798" y="477"/>
                </a:cubicBezTo>
                <a:cubicBezTo>
                  <a:pt x="817" y="475"/>
                  <a:pt x="832" y="466"/>
                  <a:pt x="846" y="452"/>
                </a:cubicBezTo>
                <a:cubicBezTo>
                  <a:pt x="853" y="445"/>
                  <a:pt x="856" y="437"/>
                  <a:pt x="850" y="427"/>
                </a:cubicBezTo>
                <a:cubicBezTo>
                  <a:pt x="849" y="426"/>
                  <a:pt x="849" y="424"/>
                  <a:pt x="848" y="423"/>
                </a:cubicBezTo>
                <a:cubicBezTo>
                  <a:pt x="831" y="382"/>
                  <a:pt x="845" y="346"/>
                  <a:pt x="874" y="325"/>
                </a:cubicBezTo>
                <a:cubicBezTo>
                  <a:pt x="895" y="310"/>
                  <a:pt x="919" y="308"/>
                  <a:pt x="943" y="311"/>
                </a:cubicBezTo>
                <a:cubicBezTo>
                  <a:pt x="1105" y="334"/>
                  <a:pt x="1110" y="498"/>
                  <a:pt x="1110" y="548"/>
                </a:cubicBezTo>
                <a:cubicBezTo>
                  <a:pt x="1110" y="691"/>
                  <a:pt x="1113" y="792"/>
                  <a:pt x="1114" y="811"/>
                </a:cubicBezTo>
                <a:close/>
                <a:moveTo>
                  <a:pt x="2154" y="832"/>
                </a:moveTo>
                <a:cubicBezTo>
                  <a:pt x="2141" y="832"/>
                  <a:pt x="2135" y="824"/>
                  <a:pt x="2135" y="793"/>
                </a:cubicBezTo>
                <a:cubicBezTo>
                  <a:pt x="2135" y="640"/>
                  <a:pt x="2135" y="640"/>
                  <a:pt x="2135" y="640"/>
                </a:cubicBezTo>
                <a:cubicBezTo>
                  <a:pt x="2135" y="563"/>
                  <a:pt x="2090" y="531"/>
                  <a:pt x="2025" y="531"/>
                </a:cubicBezTo>
                <a:cubicBezTo>
                  <a:pt x="1988" y="531"/>
                  <a:pt x="1943" y="543"/>
                  <a:pt x="1919" y="573"/>
                </a:cubicBezTo>
                <a:cubicBezTo>
                  <a:pt x="1919" y="611"/>
                  <a:pt x="1919" y="611"/>
                  <a:pt x="1919" y="611"/>
                </a:cubicBezTo>
                <a:cubicBezTo>
                  <a:pt x="1927" y="611"/>
                  <a:pt x="1927" y="611"/>
                  <a:pt x="1927" y="611"/>
                </a:cubicBezTo>
                <a:cubicBezTo>
                  <a:pt x="1946" y="571"/>
                  <a:pt x="1974" y="561"/>
                  <a:pt x="2010" y="561"/>
                </a:cubicBezTo>
                <a:cubicBezTo>
                  <a:pt x="2057" y="561"/>
                  <a:pt x="2085" y="578"/>
                  <a:pt x="2085" y="645"/>
                </a:cubicBezTo>
                <a:cubicBezTo>
                  <a:pt x="2085" y="661"/>
                  <a:pt x="2074" y="667"/>
                  <a:pt x="2053" y="671"/>
                </a:cubicBezTo>
                <a:cubicBezTo>
                  <a:pt x="1990" y="682"/>
                  <a:pt x="1990" y="682"/>
                  <a:pt x="1990" y="682"/>
                </a:cubicBezTo>
                <a:cubicBezTo>
                  <a:pt x="1933" y="693"/>
                  <a:pt x="1892" y="719"/>
                  <a:pt x="1892" y="774"/>
                </a:cubicBezTo>
                <a:cubicBezTo>
                  <a:pt x="1892" y="826"/>
                  <a:pt x="1928" y="856"/>
                  <a:pt x="1985" y="856"/>
                </a:cubicBezTo>
                <a:cubicBezTo>
                  <a:pt x="2015" y="856"/>
                  <a:pt x="2051" y="841"/>
                  <a:pt x="2085" y="815"/>
                </a:cubicBezTo>
                <a:cubicBezTo>
                  <a:pt x="2088" y="828"/>
                  <a:pt x="2088" y="828"/>
                  <a:pt x="2088" y="828"/>
                </a:cubicBezTo>
                <a:cubicBezTo>
                  <a:pt x="2093" y="846"/>
                  <a:pt x="2106" y="856"/>
                  <a:pt x="2126" y="856"/>
                </a:cubicBezTo>
                <a:cubicBezTo>
                  <a:pt x="2135" y="856"/>
                  <a:pt x="2153" y="854"/>
                  <a:pt x="2173" y="844"/>
                </a:cubicBezTo>
                <a:cubicBezTo>
                  <a:pt x="2169" y="829"/>
                  <a:pt x="2169" y="829"/>
                  <a:pt x="2169" y="829"/>
                </a:cubicBezTo>
                <a:cubicBezTo>
                  <a:pt x="2165" y="830"/>
                  <a:pt x="2159" y="832"/>
                  <a:pt x="2154" y="832"/>
                </a:cubicBezTo>
                <a:close/>
                <a:moveTo>
                  <a:pt x="2085" y="785"/>
                </a:moveTo>
                <a:cubicBezTo>
                  <a:pt x="2060" y="811"/>
                  <a:pt x="2035" y="820"/>
                  <a:pt x="2010" y="820"/>
                </a:cubicBezTo>
                <a:cubicBezTo>
                  <a:pt x="1970" y="820"/>
                  <a:pt x="1951" y="801"/>
                  <a:pt x="1951" y="765"/>
                </a:cubicBezTo>
                <a:cubicBezTo>
                  <a:pt x="1951" y="718"/>
                  <a:pt x="2000" y="703"/>
                  <a:pt x="2044" y="696"/>
                </a:cubicBezTo>
                <a:cubicBezTo>
                  <a:pt x="2085" y="690"/>
                  <a:pt x="2085" y="690"/>
                  <a:pt x="2085" y="690"/>
                </a:cubicBezTo>
                <a:lnTo>
                  <a:pt x="2085" y="785"/>
                </a:lnTo>
                <a:close/>
                <a:moveTo>
                  <a:pt x="4616" y="538"/>
                </a:moveTo>
                <a:cubicBezTo>
                  <a:pt x="4609" y="538"/>
                  <a:pt x="4604" y="538"/>
                  <a:pt x="4598" y="537"/>
                </a:cubicBezTo>
                <a:cubicBezTo>
                  <a:pt x="4569" y="577"/>
                  <a:pt x="4448" y="731"/>
                  <a:pt x="4414" y="772"/>
                </a:cubicBezTo>
                <a:cubicBezTo>
                  <a:pt x="4413" y="755"/>
                  <a:pt x="4412" y="719"/>
                  <a:pt x="4412" y="693"/>
                </a:cubicBezTo>
                <a:cubicBezTo>
                  <a:pt x="4412" y="661"/>
                  <a:pt x="4413" y="583"/>
                  <a:pt x="4418" y="537"/>
                </a:cubicBezTo>
                <a:cubicBezTo>
                  <a:pt x="4409" y="537"/>
                  <a:pt x="4396" y="538"/>
                  <a:pt x="4389" y="538"/>
                </a:cubicBezTo>
                <a:cubicBezTo>
                  <a:pt x="4381" y="538"/>
                  <a:pt x="4368" y="537"/>
                  <a:pt x="4357" y="537"/>
                </a:cubicBezTo>
                <a:cubicBezTo>
                  <a:pt x="4362" y="583"/>
                  <a:pt x="4363" y="661"/>
                  <a:pt x="4363" y="693"/>
                </a:cubicBezTo>
                <a:cubicBezTo>
                  <a:pt x="4363" y="719"/>
                  <a:pt x="4362" y="802"/>
                  <a:pt x="4357" y="849"/>
                </a:cubicBezTo>
                <a:cubicBezTo>
                  <a:pt x="4362" y="848"/>
                  <a:pt x="4374" y="847"/>
                  <a:pt x="4377" y="847"/>
                </a:cubicBezTo>
                <a:cubicBezTo>
                  <a:pt x="4384" y="847"/>
                  <a:pt x="4390" y="848"/>
                  <a:pt x="4395" y="849"/>
                </a:cubicBezTo>
                <a:cubicBezTo>
                  <a:pt x="4430" y="796"/>
                  <a:pt x="4541" y="651"/>
                  <a:pt x="4583" y="608"/>
                </a:cubicBezTo>
                <a:cubicBezTo>
                  <a:pt x="4584" y="621"/>
                  <a:pt x="4585" y="661"/>
                  <a:pt x="4585" y="693"/>
                </a:cubicBezTo>
                <a:cubicBezTo>
                  <a:pt x="4585" y="719"/>
                  <a:pt x="4584" y="802"/>
                  <a:pt x="4579" y="849"/>
                </a:cubicBezTo>
                <a:cubicBezTo>
                  <a:pt x="4588" y="848"/>
                  <a:pt x="4601" y="847"/>
                  <a:pt x="4611" y="847"/>
                </a:cubicBezTo>
                <a:cubicBezTo>
                  <a:pt x="4620" y="847"/>
                  <a:pt x="4630" y="848"/>
                  <a:pt x="4640" y="849"/>
                </a:cubicBezTo>
                <a:cubicBezTo>
                  <a:pt x="4635" y="802"/>
                  <a:pt x="4634" y="719"/>
                  <a:pt x="4634" y="693"/>
                </a:cubicBezTo>
                <a:cubicBezTo>
                  <a:pt x="4634" y="661"/>
                  <a:pt x="4635" y="583"/>
                  <a:pt x="4640" y="537"/>
                </a:cubicBezTo>
                <a:cubicBezTo>
                  <a:pt x="4633" y="537"/>
                  <a:pt x="4620" y="538"/>
                  <a:pt x="4616" y="538"/>
                </a:cubicBezTo>
                <a:close/>
                <a:moveTo>
                  <a:pt x="1650" y="593"/>
                </a:moveTo>
                <a:cubicBezTo>
                  <a:pt x="1618" y="593"/>
                  <a:pt x="1618" y="593"/>
                  <a:pt x="1618" y="593"/>
                </a:cubicBezTo>
                <a:cubicBezTo>
                  <a:pt x="1618" y="438"/>
                  <a:pt x="1618" y="438"/>
                  <a:pt x="1618" y="438"/>
                </a:cubicBezTo>
                <a:cubicBezTo>
                  <a:pt x="1646" y="436"/>
                  <a:pt x="1696" y="435"/>
                  <a:pt x="1708" y="435"/>
                </a:cubicBezTo>
                <a:cubicBezTo>
                  <a:pt x="1727" y="435"/>
                  <a:pt x="1786" y="438"/>
                  <a:pt x="1822" y="443"/>
                </a:cubicBezTo>
                <a:cubicBezTo>
                  <a:pt x="1821" y="437"/>
                  <a:pt x="1820" y="427"/>
                  <a:pt x="1820" y="422"/>
                </a:cubicBezTo>
                <a:cubicBezTo>
                  <a:pt x="1820" y="419"/>
                  <a:pt x="1821" y="408"/>
                  <a:pt x="1822" y="400"/>
                </a:cubicBezTo>
                <a:cubicBezTo>
                  <a:pt x="1782" y="403"/>
                  <a:pt x="1712" y="406"/>
                  <a:pt x="1677" y="406"/>
                </a:cubicBezTo>
                <a:cubicBezTo>
                  <a:pt x="1663" y="406"/>
                  <a:pt x="1597" y="402"/>
                  <a:pt x="1558" y="400"/>
                </a:cubicBezTo>
                <a:cubicBezTo>
                  <a:pt x="1562" y="434"/>
                  <a:pt x="1563" y="540"/>
                  <a:pt x="1563" y="609"/>
                </a:cubicBezTo>
                <a:cubicBezTo>
                  <a:pt x="1563" y="687"/>
                  <a:pt x="1562" y="781"/>
                  <a:pt x="1558" y="849"/>
                </a:cubicBezTo>
                <a:cubicBezTo>
                  <a:pt x="1568" y="848"/>
                  <a:pt x="1582" y="847"/>
                  <a:pt x="1594" y="847"/>
                </a:cubicBezTo>
                <a:cubicBezTo>
                  <a:pt x="1620" y="847"/>
                  <a:pt x="1662" y="849"/>
                  <a:pt x="1673" y="849"/>
                </a:cubicBezTo>
                <a:cubicBezTo>
                  <a:pt x="1773" y="849"/>
                  <a:pt x="1849" y="808"/>
                  <a:pt x="1849" y="717"/>
                </a:cubicBezTo>
                <a:cubicBezTo>
                  <a:pt x="1849" y="606"/>
                  <a:pt x="1714" y="593"/>
                  <a:pt x="1650" y="593"/>
                </a:cubicBezTo>
                <a:close/>
                <a:moveTo>
                  <a:pt x="1671" y="814"/>
                </a:moveTo>
                <a:cubicBezTo>
                  <a:pt x="1653" y="814"/>
                  <a:pt x="1634" y="814"/>
                  <a:pt x="1618" y="813"/>
                </a:cubicBezTo>
                <a:cubicBezTo>
                  <a:pt x="1618" y="626"/>
                  <a:pt x="1618" y="626"/>
                  <a:pt x="1618" y="626"/>
                </a:cubicBezTo>
                <a:cubicBezTo>
                  <a:pt x="1736" y="626"/>
                  <a:pt x="1786" y="648"/>
                  <a:pt x="1786" y="717"/>
                </a:cubicBezTo>
                <a:cubicBezTo>
                  <a:pt x="1786" y="780"/>
                  <a:pt x="1744" y="814"/>
                  <a:pt x="1671" y="814"/>
                </a:cubicBezTo>
                <a:close/>
                <a:moveTo>
                  <a:pt x="3519" y="531"/>
                </a:moveTo>
                <a:cubicBezTo>
                  <a:pt x="3425" y="531"/>
                  <a:pt x="3360" y="597"/>
                  <a:pt x="3360" y="700"/>
                </a:cubicBezTo>
                <a:cubicBezTo>
                  <a:pt x="3360" y="786"/>
                  <a:pt x="3419" y="856"/>
                  <a:pt x="3514" y="856"/>
                </a:cubicBezTo>
                <a:cubicBezTo>
                  <a:pt x="3611" y="856"/>
                  <a:pt x="3672" y="785"/>
                  <a:pt x="3672" y="691"/>
                </a:cubicBezTo>
                <a:cubicBezTo>
                  <a:pt x="3672" y="598"/>
                  <a:pt x="3613" y="531"/>
                  <a:pt x="3519" y="531"/>
                </a:cubicBezTo>
                <a:close/>
                <a:moveTo>
                  <a:pt x="3513" y="832"/>
                </a:moveTo>
                <a:cubicBezTo>
                  <a:pt x="3447" y="832"/>
                  <a:pt x="3418" y="767"/>
                  <a:pt x="3418" y="698"/>
                </a:cubicBezTo>
                <a:cubicBezTo>
                  <a:pt x="3418" y="624"/>
                  <a:pt x="3451" y="555"/>
                  <a:pt x="3518" y="555"/>
                </a:cubicBezTo>
                <a:cubicBezTo>
                  <a:pt x="3587" y="555"/>
                  <a:pt x="3613" y="622"/>
                  <a:pt x="3613" y="688"/>
                </a:cubicBezTo>
                <a:cubicBezTo>
                  <a:pt x="3613" y="771"/>
                  <a:pt x="3576" y="832"/>
                  <a:pt x="3513" y="832"/>
                </a:cubicBezTo>
                <a:close/>
                <a:moveTo>
                  <a:pt x="4989" y="537"/>
                </a:moveTo>
                <a:cubicBezTo>
                  <a:pt x="4982" y="537"/>
                  <a:pt x="4969" y="538"/>
                  <a:pt x="4965" y="538"/>
                </a:cubicBezTo>
                <a:cubicBezTo>
                  <a:pt x="4958" y="538"/>
                  <a:pt x="4954" y="538"/>
                  <a:pt x="4947" y="537"/>
                </a:cubicBezTo>
                <a:cubicBezTo>
                  <a:pt x="4918" y="577"/>
                  <a:pt x="4797" y="731"/>
                  <a:pt x="4763" y="772"/>
                </a:cubicBezTo>
                <a:cubicBezTo>
                  <a:pt x="4762" y="755"/>
                  <a:pt x="4762" y="719"/>
                  <a:pt x="4762" y="693"/>
                </a:cubicBezTo>
                <a:cubicBezTo>
                  <a:pt x="4762" y="661"/>
                  <a:pt x="4762" y="583"/>
                  <a:pt x="4767" y="537"/>
                </a:cubicBezTo>
                <a:cubicBezTo>
                  <a:pt x="4758" y="537"/>
                  <a:pt x="4745" y="538"/>
                  <a:pt x="4738" y="538"/>
                </a:cubicBezTo>
                <a:cubicBezTo>
                  <a:pt x="4731" y="538"/>
                  <a:pt x="4717" y="537"/>
                  <a:pt x="4707" y="537"/>
                </a:cubicBezTo>
                <a:cubicBezTo>
                  <a:pt x="4712" y="583"/>
                  <a:pt x="4713" y="661"/>
                  <a:pt x="4713" y="693"/>
                </a:cubicBezTo>
                <a:cubicBezTo>
                  <a:pt x="4713" y="719"/>
                  <a:pt x="4712" y="802"/>
                  <a:pt x="4707" y="849"/>
                </a:cubicBezTo>
                <a:cubicBezTo>
                  <a:pt x="4712" y="848"/>
                  <a:pt x="4723" y="847"/>
                  <a:pt x="4727" y="847"/>
                </a:cubicBezTo>
                <a:cubicBezTo>
                  <a:pt x="4733" y="847"/>
                  <a:pt x="4739" y="848"/>
                  <a:pt x="4744" y="849"/>
                </a:cubicBezTo>
                <a:cubicBezTo>
                  <a:pt x="4780" y="796"/>
                  <a:pt x="4891" y="651"/>
                  <a:pt x="4933" y="608"/>
                </a:cubicBezTo>
                <a:cubicBezTo>
                  <a:pt x="4933" y="621"/>
                  <a:pt x="4934" y="661"/>
                  <a:pt x="4934" y="693"/>
                </a:cubicBezTo>
                <a:cubicBezTo>
                  <a:pt x="4934" y="719"/>
                  <a:pt x="4933" y="802"/>
                  <a:pt x="4929" y="849"/>
                </a:cubicBezTo>
                <a:cubicBezTo>
                  <a:pt x="4938" y="848"/>
                  <a:pt x="4950" y="847"/>
                  <a:pt x="4961" y="847"/>
                </a:cubicBezTo>
                <a:cubicBezTo>
                  <a:pt x="4970" y="847"/>
                  <a:pt x="4980" y="848"/>
                  <a:pt x="4989" y="849"/>
                </a:cubicBezTo>
                <a:cubicBezTo>
                  <a:pt x="4984" y="802"/>
                  <a:pt x="4983" y="719"/>
                  <a:pt x="4983" y="693"/>
                </a:cubicBezTo>
                <a:cubicBezTo>
                  <a:pt x="4983" y="661"/>
                  <a:pt x="4984" y="583"/>
                  <a:pt x="4989" y="537"/>
                </a:cubicBezTo>
                <a:close/>
                <a:moveTo>
                  <a:pt x="3881" y="555"/>
                </a:moveTo>
                <a:cubicBezTo>
                  <a:pt x="3915" y="555"/>
                  <a:pt x="3945" y="569"/>
                  <a:pt x="3967" y="604"/>
                </a:cubicBezTo>
                <a:cubicBezTo>
                  <a:pt x="3974" y="604"/>
                  <a:pt x="3974" y="604"/>
                  <a:pt x="3974" y="604"/>
                </a:cubicBezTo>
                <a:cubicBezTo>
                  <a:pt x="3990" y="558"/>
                  <a:pt x="3990" y="558"/>
                  <a:pt x="3990" y="558"/>
                </a:cubicBezTo>
                <a:cubicBezTo>
                  <a:pt x="3950" y="537"/>
                  <a:pt x="3915" y="531"/>
                  <a:pt x="3883" y="531"/>
                </a:cubicBezTo>
                <a:cubicBezTo>
                  <a:pt x="3784" y="531"/>
                  <a:pt x="3716" y="594"/>
                  <a:pt x="3716" y="693"/>
                </a:cubicBezTo>
                <a:cubicBezTo>
                  <a:pt x="3716" y="788"/>
                  <a:pt x="3779" y="856"/>
                  <a:pt x="3875" y="856"/>
                </a:cubicBezTo>
                <a:cubicBezTo>
                  <a:pt x="3913" y="856"/>
                  <a:pt x="3946" y="846"/>
                  <a:pt x="3976" y="826"/>
                </a:cubicBezTo>
                <a:cubicBezTo>
                  <a:pt x="3984" y="796"/>
                  <a:pt x="3984" y="796"/>
                  <a:pt x="3984" y="796"/>
                </a:cubicBezTo>
                <a:cubicBezTo>
                  <a:pt x="3978" y="789"/>
                  <a:pt x="3978" y="789"/>
                  <a:pt x="3978" y="789"/>
                </a:cubicBezTo>
                <a:cubicBezTo>
                  <a:pt x="3942" y="828"/>
                  <a:pt x="3919" y="832"/>
                  <a:pt x="3894" y="832"/>
                </a:cubicBezTo>
                <a:cubicBezTo>
                  <a:pt x="3818" y="832"/>
                  <a:pt x="3774" y="770"/>
                  <a:pt x="3774" y="692"/>
                </a:cubicBezTo>
                <a:cubicBezTo>
                  <a:pt x="3774" y="624"/>
                  <a:pt x="3809" y="555"/>
                  <a:pt x="3881" y="555"/>
                </a:cubicBezTo>
                <a:close/>
                <a:moveTo>
                  <a:pt x="3192" y="400"/>
                </a:moveTo>
                <a:cubicBezTo>
                  <a:pt x="3176" y="400"/>
                  <a:pt x="3148" y="402"/>
                  <a:pt x="3127" y="402"/>
                </a:cubicBezTo>
                <a:cubicBezTo>
                  <a:pt x="3112" y="402"/>
                  <a:pt x="3085" y="401"/>
                  <a:pt x="3064" y="400"/>
                </a:cubicBezTo>
                <a:cubicBezTo>
                  <a:pt x="3069" y="434"/>
                  <a:pt x="3069" y="540"/>
                  <a:pt x="3069" y="609"/>
                </a:cubicBezTo>
                <a:cubicBezTo>
                  <a:pt x="3069" y="687"/>
                  <a:pt x="3068" y="781"/>
                  <a:pt x="3064" y="849"/>
                </a:cubicBezTo>
                <a:cubicBezTo>
                  <a:pt x="3074" y="848"/>
                  <a:pt x="3087" y="847"/>
                  <a:pt x="3098" y="847"/>
                </a:cubicBezTo>
                <a:cubicBezTo>
                  <a:pt x="3109" y="847"/>
                  <a:pt x="3119" y="848"/>
                  <a:pt x="3130" y="849"/>
                </a:cubicBezTo>
                <a:cubicBezTo>
                  <a:pt x="3126" y="818"/>
                  <a:pt x="3125" y="780"/>
                  <a:pt x="3125" y="749"/>
                </a:cubicBezTo>
                <a:cubicBezTo>
                  <a:pt x="3125" y="643"/>
                  <a:pt x="3125" y="643"/>
                  <a:pt x="3125" y="643"/>
                </a:cubicBezTo>
                <a:cubicBezTo>
                  <a:pt x="3136" y="644"/>
                  <a:pt x="3160" y="645"/>
                  <a:pt x="3166" y="645"/>
                </a:cubicBezTo>
                <a:cubicBezTo>
                  <a:pt x="3266" y="645"/>
                  <a:pt x="3351" y="613"/>
                  <a:pt x="3351" y="513"/>
                </a:cubicBezTo>
                <a:cubicBezTo>
                  <a:pt x="3351" y="435"/>
                  <a:pt x="3306" y="400"/>
                  <a:pt x="3192" y="400"/>
                </a:cubicBezTo>
                <a:close/>
                <a:moveTo>
                  <a:pt x="3151" y="613"/>
                </a:moveTo>
                <a:cubicBezTo>
                  <a:pt x="3144" y="613"/>
                  <a:pt x="3132" y="611"/>
                  <a:pt x="3125" y="610"/>
                </a:cubicBezTo>
                <a:cubicBezTo>
                  <a:pt x="3125" y="437"/>
                  <a:pt x="3125" y="437"/>
                  <a:pt x="3125" y="437"/>
                </a:cubicBezTo>
                <a:cubicBezTo>
                  <a:pt x="3133" y="435"/>
                  <a:pt x="3169" y="435"/>
                  <a:pt x="3180" y="435"/>
                </a:cubicBezTo>
                <a:cubicBezTo>
                  <a:pt x="3239" y="435"/>
                  <a:pt x="3288" y="451"/>
                  <a:pt x="3288" y="513"/>
                </a:cubicBezTo>
                <a:cubicBezTo>
                  <a:pt x="3288" y="578"/>
                  <a:pt x="3237" y="613"/>
                  <a:pt x="3151" y="613"/>
                </a:cubicBezTo>
                <a:close/>
                <a:moveTo>
                  <a:pt x="4193" y="555"/>
                </a:moveTo>
                <a:cubicBezTo>
                  <a:pt x="4227" y="555"/>
                  <a:pt x="4257" y="569"/>
                  <a:pt x="4278" y="604"/>
                </a:cubicBezTo>
                <a:cubicBezTo>
                  <a:pt x="4286" y="604"/>
                  <a:pt x="4286" y="604"/>
                  <a:pt x="4286" y="604"/>
                </a:cubicBezTo>
                <a:cubicBezTo>
                  <a:pt x="4301" y="558"/>
                  <a:pt x="4301" y="558"/>
                  <a:pt x="4301" y="558"/>
                </a:cubicBezTo>
                <a:cubicBezTo>
                  <a:pt x="4262" y="537"/>
                  <a:pt x="4227" y="531"/>
                  <a:pt x="4195" y="531"/>
                </a:cubicBezTo>
                <a:cubicBezTo>
                  <a:pt x="4095" y="531"/>
                  <a:pt x="4027" y="594"/>
                  <a:pt x="4027" y="693"/>
                </a:cubicBezTo>
                <a:cubicBezTo>
                  <a:pt x="4027" y="788"/>
                  <a:pt x="4090" y="856"/>
                  <a:pt x="4187" y="856"/>
                </a:cubicBezTo>
                <a:cubicBezTo>
                  <a:pt x="4225" y="856"/>
                  <a:pt x="4258" y="846"/>
                  <a:pt x="4288" y="826"/>
                </a:cubicBezTo>
                <a:cubicBezTo>
                  <a:pt x="4295" y="796"/>
                  <a:pt x="4295" y="796"/>
                  <a:pt x="4295" y="796"/>
                </a:cubicBezTo>
                <a:cubicBezTo>
                  <a:pt x="4290" y="789"/>
                  <a:pt x="4290" y="789"/>
                  <a:pt x="4290" y="789"/>
                </a:cubicBezTo>
                <a:cubicBezTo>
                  <a:pt x="4254" y="828"/>
                  <a:pt x="4231" y="832"/>
                  <a:pt x="4206" y="832"/>
                </a:cubicBezTo>
                <a:cubicBezTo>
                  <a:pt x="4129" y="832"/>
                  <a:pt x="4086" y="770"/>
                  <a:pt x="4086" y="692"/>
                </a:cubicBezTo>
                <a:cubicBezTo>
                  <a:pt x="4086" y="624"/>
                  <a:pt x="4120" y="555"/>
                  <a:pt x="4193" y="555"/>
                </a:cubicBezTo>
                <a:close/>
                <a:moveTo>
                  <a:pt x="2840" y="537"/>
                </a:moveTo>
                <a:cubicBezTo>
                  <a:pt x="2831" y="537"/>
                  <a:pt x="2816" y="538"/>
                  <a:pt x="2810" y="538"/>
                </a:cubicBezTo>
                <a:cubicBezTo>
                  <a:pt x="2803" y="538"/>
                  <a:pt x="2789" y="537"/>
                  <a:pt x="2780" y="537"/>
                </a:cubicBezTo>
                <a:cubicBezTo>
                  <a:pt x="2770" y="554"/>
                  <a:pt x="2666" y="672"/>
                  <a:pt x="2645" y="672"/>
                </a:cubicBezTo>
                <a:cubicBezTo>
                  <a:pt x="2636" y="672"/>
                  <a:pt x="2636" y="672"/>
                  <a:pt x="2636" y="672"/>
                </a:cubicBezTo>
                <a:cubicBezTo>
                  <a:pt x="2636" y="661"/>
                  <a:pt x="2636" y="583"/>
                  <a:pt x="2641" y="537"/>
                </a:cubicBezTo>
                <a:cubicBezTo>
                  <a:pt x="2632" y="537"/>
                  <a:pt x="2619" y="538"/>
                  <a:pt x="2612" y="538"/>
                </a:cubicBezTo>
                <a:cubicBezTo>
                  <a:pt x="2605" y="538"/>
                  <a:pt x="2591" y="537"/>
                  <a:pt x="2581" y="537"/>
                </a:cubicBezTo>
                <a:cubicBezTo>
                  <a:pt x="2586" y="583"/>
                  <a:pt x="2586" y="661"/>
                  <a:pt x="2586" y="693"/>
                </a:cubicBezTo>
                <a:cubicBezTo>
                  <a:pt x="2586" y="719"/>
                  <a:pt x="2586" y="802"/>
                  <a:pt x="2581" y="849"/>
                </a:cubicBezTo>
                <a:cubicBezTo>
                  <a:pt x="2590" y="848"/>
                  <a:pt x="2602" y="847"/>
                  <a:pt x="2613" y="847"/>
                </a:cubicBezTo>
                <a:cubicBezTo>
                  <a:pt x="2622" y="847"/>
                  <a:pt x="2632" y="848"/>
                  <a:pt x="2641" y="849"/>
                </a:cubicBezTo>
                <a:cubicBezTo>
                  <a:pt x="2636" y="802"/>
                  <a:pt x="2636" y="712"/>
                  <a:pt x="2636" y="689"/>
                </a:cubicBezTo>
                <a:cubicBezTo>
                  <a:pt x="2645" y="689"/>
                  <a:pt x="2645" y="689"/>
                  <a:pt x="2645" y="689"/>
                </a:cubicBezTo>
                <a:cubicBezTo>
                  <a:pt x="2684" y="731"/>
                  <a:pt x="2753" y="813"/>
                  <a:pt x="2776" y="849"/>
                </a:cubicBezTo>
                <a:cubicBezTo>
                  <a:pt x="2789" y="848"/>
                  <a:pt x="2806" y="847"/>
                  <a:pt x="2817" y="847"/>
                </a:cubicBezTo>
                <a:cubicBezTo>
                  <a:pt x="2826" y="847"/>
                  <a:pt x="2837" y="848"/>
                  <a:pt x="2854" y="849"/>
                </a:cubicBezTo>
                <a:cubicBezTo>
                  <a:pt x="2809" y="801"/>
                  <a:pt x="2712" y="691"/>
                  <a:pt x="2693" y="669"/>
                </a:cubicBezTo>
                <a:lnTo>
                  <a:pt x="2840" y="537"/>
                </a:lnTo>
                <a:close/>
                <a:moveTo>
                  <a:pt x="2468" y="538"/>
                </a:moveTo>
                <a:cubicBezTo>
                  <a:pt x="2460" y="538"/>
                  <a:pt x="2447" y="537"/>
                  <a:pt x="2436" y="537"/>
                </a:cubicBezTo>
                <a:cubicBezTo>
                  <a:pt x="2441" y="583"/>
                  <a:pt x="2442" y="661"/>
                  <a:pt x="2442" y="664"/>
                </a:cubicBezTo>
                <a:cubicBezTo>
                  <a:pt x="2423" y="666"/>
                  <a:pt x="2384" y="667"/>
                  <a:pt x="2364" y="667"/>
                </a:cubicBezTo>
                <a:cubicBezTo>
                  <a:pt x="2344" y="667"/>
                  <a:pt x="2307" y="666"/>
                  <a:pt x="2281" y="664"/>
                </a:cubicBezTo>
                <a:cubicBezTo>
                  <a:pt x="2281" y="661"/>
                  <a:pt x="2281" y="583"/>
                  <a:pt x="2286" y="537"/>
                </a:cubicBezTo>
                <a:cubicBezTo>
                  <a:pt x="2277" y="537"/>
                  <a:pt x="2264" y="538"/>
                  <a:pt x="2257" y="538"/>
                </a:cubicBezTo>
                <a:cubicBezTo>
                  <a:pt x="2250" y="538"/>
                  <a:pt x="2236" y="537"/>
                  <a:pt x="2226" y="537"/>
                </a:cubicBezTo>
                <a:cubicBezTo>
                  <a:pt x="2231" y="583"/>
                  <a:pt x="2231" y="661"/>
                  <a:pt x="2231" y="693"/>
                </a:cubicBezTo>
                <a:cubicBezTo>
                  <a:pt x="2231" y="719"/>
                  <a:pt x="2231" y="802"/>
                  <a:pt x="2226" y="849"/>
                </a:cubicBezTo>
                <a:cubicBezTo>
                  <a:pt x="2235" y="848"/>
                  <a:pt x="2247" y="847"/>
                  <a:pt x="2258" y="847"/>
                </a:cubicBezTo>
                <a:cubicBezTo>
                  <a:pt x="2267" y="847"/>
                  <a:pt x="2277" y="848"/>
                  <a:pt x="2286" y="849"/>
                </a:cubicBezTo>
                <a:cubicBezTo>
                  <a:pt x="2281" y="802"/>
                  <a:pt x="2281" y="719"/>
                  <a:pt x="2281" y="698"/>
                </a:cubicBezTo>
                <a:cubicBezTo>
                  <a:pt x="2305" y="696"/>
                  <a:pt x="2347" y="695"/>
                  <a:pt x="2363" y="695"/>
                </a:cubicBezTo>
                <a:cubicBezTo>
                  <a:pt x="2378" y="695"/>
                  <a:pt x="2415" y="697"/>
                  <a:pt x="2442" y="699"/>
                </a:cubicBezTo>
                <a:cubicBezTo>
                  <a:pt x="2442" y="719"/>
                  <a:pt x="2441" y="802"/>
                  <a:pt x="2436" y="849"/>
                </a:cubicBezTo>
                <a:cubicBezTo>
                  <a:pt x="2445" y="848"/>
                  <a:pt x="2458" y="847"/>
                  <a:pt x="2468" y="847"/>
                </a:cubicBezTo>
                <a:cubicBezTo>
                  <a:pt x="2478" y="847"/>
                  <a:pt x="2487" y="848"/>
                  <a:pt x="2497" y="849"/>
                </a:cubicBezTo>
                <a:cubicBezTo>
                  <a:pt x="2492" y="802"/>
                  <a:pt x="2491" y="719"/>
                  <a:pt x="2491" y="693"/>
                </a:cubicBezTo>
                <a:cubicBezTo>
                  <a:pt x="2491" y="661"/>
                  <a:pt x="2492" y="583"/>
                  <a:pt x="2497" y="537"/>
                </a:cubicBezTo>
                <a:cubicBezTo>
                  <a:pt x="2487" y="537"/>
                  <a:pt x="2475" y="538"/>
                  <a:pt x="2468" y="538"/>
                </a:cubicBezTo>
                <a:close/>
              </a:path>
            </a:pathLst>
          </a:custGeom>
          <a:solidFill>
            <a:srgbClr val="75777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Logo_CB_ENG" hidden="1"/>
          <p:cNvSpPr>
            <a:spLocks noChangeAspect="1" noEditPoints="1"/>
          </p:cNvSpPr>
          <p:nvPr userDrawn="1"/>
        </p:nvSpPr>
        <p:spPr bwMode="auto">
          <a:xfrm>
            <a:off x="426245" y="432000"/>
            <a:ext cx="1358584" cy="309600"/>
          </a:xfrm>
          <a:custGeom>
            <a:avLst/>
            <a:gdLst>
              <a:gd name="T0" fmla="*/ 1527 w 5349"/>
              <a:gd name="T1" fmla="*/ 595 h 1218"/>
              <a:gd name="T2" fmla="*/ 1581 w 5349"/>
              <a:gd name="T3" fmla="*/ 425 h 1218"/>
              <a:gd name="T4" fmla="*/ 1632 w 5349"/>
              <a:gd name="T5" fmla="*/ 794 h 1218"/>
              <a:gd name="T6" fmla="*/ 2117 w 5349"/>
              <a:gd name="T7" fmla="*/ 811 h 1218"/>
              <a:gd name="T8" fmla="*/ 1894 w 5349"/>
              <a:gd name="T9" fmla="*/ 589 h 1218"/>
              <a:gd name="T10" fmla="*/ 1951 w 5349"/>
              <a:gd name="T11" fmla="*/ 835 h 1218"/>
              <a:gd name="T12" fmla="*/ 2117 w 5349"/>
              <a:gd name="T13" fmla="*/ 811 h 1218"/>
              <a:gd name="T14" fmla="*/ 2049 w 5349"/>
              <a:gd name="T15" fmla="*/ 766 h 1218"/>
              <a:gd name="T16" fmla="*/ 2185 w 5349"/>
              <a:gd name="T17" fmla="*/ 524 h 1218"/>
              <a:gd name="T18" fmla="*/ 2316 w 5349"/>
              <a:gd name="T19" fmla="*/ 552 h 1218"/>
              <a:gd name="T20" fmla="*/ 2441 w 5349"/>
              <a:gd name="T21" fmla="*/ 616 h 1218"/>
              <a:gd name="T22" fmla="*/ 2580 w 5349"/>
              <a:gd name="T23" fmla="*/ 534 h 1218"/>
              <a:gd name="T24" fmla="*/ 2526 w 5349"/>
              <a:gd name="T25" fmla="*/ 828 h 1218"/>
              <a:gd name="T26" fmla="*/ 2757 w 5349"/>
              <a:gd name="T27" fmla="*/ 826 h 1218"/>
              <a:gd name="T28" fmla="*/ 3125 w 5349"/>
              <a:gd name="T29" fmla="*/ 835 h 1218"/>
              <a:gd name="T30" fmla="*/ 3222 w 5349"/>
              <a:gd name="T31" fmla="*/ 672 h 1218"/>
              <a:gd name="T32" fmla="*/ 3477 w 5349"/>
              <a:gd name="T33" fmla="*/ 351 h 1218"/>
              <a:gd name="T34" fmla="*/ 3350 w 5349"/>
              <a:gd name="T35" fmla="*/ 553 h 1218"/>
              <a:gd name="T36" fmla="*/ 3409 w 5349"/>
              <a:gd name="T37" fmla="*/ 648 h 1218"/>
              <a:gd name="T38" fmla="*/ 3410 w 5349"/>
              <a:gd name="T39" fmla="*/ 525 h 1218"/>
              <a:gd name="T40" fmla="*/ 3712 w 5349"/>
              <a:gd name="T41" fmla="*/ 391 h 1218"/>
              <a:gd name="T42" fmla="*/ 3793 w 5349"/>
              <a:gd name="T43" fmla="*/ 616 h 1218"/>
              <a:gd name="T44" fmla="*/ 3791 w 5349"/>
              <a:gd name="T45" fmla="*/ 584 h 1218"/>
              <a:gd name="T46" fmla="*/ 4317 w 5349"/>
              <a:gd name="T47" fmla="*/ 525 h 1218"/>
              <a:gd name="T48" fmla="*/ 4116 w 5349"/>
              <a:gd name="T49" fmla="*/ 525 h 1218"/>
              <a:gd name="T50" fmla="*/ 4286 w 5349"/>
              <a:gd name="T51" fmla="*/ 828 h 1218"/>
              <a:gd name="T52" fmla="*/ 4525 w 5349"/>
              <a:gd name="T53" fmla="*/ 651 h 1218"/>
              <a:gd name="T54" fmla="*/ 4417 w 5349"/>
              <a:gd name="T55" fmla="*/ 611 h 1218"/>
              <a:gd name="T56" fmla="*/ 4491 w 5349"/>
              <a:gd name="T57" fmla="*/ 835 h 1218"/>
              <a:gd name="T58" fmla="*/ 4820 w 5349"/>
              <a:gd name="T59" fmla="*/ 582 h 1218"/>
              <a:gd name="T60" fmla="*/ 4750 w 5349"/>
              <a:gd name="T61" fmla="*/ 811 h 1218"/>
              <a:gd name="T62" fmla="*/ 4967 w 5349"/>
              <a:gd name="T63" fmla="*/ 380 h 1218"/>
              <a:gd name="T64" fmla="*/ 4937 w 5349"/>
              <a:gd name="T65" fmla="*/ 524 h 1218"/>
              <a:gd name="T66" fmla="*/ 4996 w 5349"/>
              <a:gd name="T67" fmla="*/ 524 h 1218"/>
              <a:gd name="T68" fmla="*/ 5206 w 5349"/>
              <a:gd name="T69" fmla="*/ 518 h 1218"/>
              <a:gd name="T70" fmla="*/ 5265 w 5349"/>
              <a:gd name="T71" fmla="*/ 629 h 1218"/>
              <a:gd name="T72" fmla="*/ 5268 w 5349"/>
              <a:gd name="T73" fmla="*/ 808 h 1218"/>
              <a:gd name="T74" fmla="*/ 5134 w 5349"/>
              <a:gd name="T75" fmla="*/ 746 h 1218"/>
              <a:gd name="T76" fmla="*/ 609 w 5349"/>
              <a:gd name="T77" fmla="*/ 1218 h 1218"/>
              <a:gd name="T78" fmla="*/ 988 w 5349"/>
              <a:gd name="T79" fmla="*/ 785 h 1218"/>
              <a:gd name="T80" fmla="*/ 725 w 5349"/>
              <a:gd name="T81" fmla="*/ 658 h 1218"/>
              <a:gd name="T82" fmla="*/ 956 w 5349"/>
              <a:gd name="T83" fmla="*/ 815 h 1218"/>
              <a:gd name="T84" fmla="*/ 852 w 5349"/>
              <a:gd name="T85" fmla="*/ 890 h 1218"/>
              <a:gd name="T86" fmla="*/ 784 w 5349"/>
              <a:gd name="T87" fmla="*/ 792 h 1218"/>
              <a:gd name="T88" fmla="*/ 687 w 5349"/>
              <a:gd name="T89" fmla="*/ 773 h 1218"/>
              <a:gd name="T90" fmla="*/ 690 w 5349"/>
              <a:gd name="T91" fmla="*/ 1046 h 1218"/>
              <a:gd name="T92" fmla="*/ 528 w 5349"/>
              <a:gd name="T93" fmla="*/ 1046 h 1218"/>
              <a:gd name="T94" fmla="*/ 531 w 5349"/>
              <a:gd name="T95" fmla="*/ 773 h 1218"/>
              <a:gd name="T96" fmla="*/ 434 w 5349"/>
              <a:gd name="T97" fmla="*/ 792 h 1218"/>
              <a:gd name="T98" fmla="*/ 366 w 5349"/>
              <a:gd name="T99" fmla="*/ 890 h 1218"/>
              <a:gd name="T100" fmla="*/ 262 w 5349"/>
              <a:gd name="T101" fmla="*/ 815 h 1218"/>
              <a:gd name="T102" fmla="*/ 493 w 5349"/>
              <a:gd name="T103" fmla="*/ 658 h 1218"/>
              <a:gd name="T104" fmla="*/ 230 w 5349"/>
              <a:gd name="T105" fmla="*/ 785 h 1218"/>
              <a:gd name="T106" fmla="*/ 364 w 5349"/>
              <a:gd name="T107" fmla="*/ 317 h 1218"/>
              <a:gd name="T108" fmla="*/ 502 w 5349"/>
              <a:gd name="T109" fmla="*/ 389 h 1218"/>
              <a:gd name="T110" fmla="*/ 407 w 5349"/>
              <a:gd name="T111" fmla="*/ 207 h 1218"/>
              <a:gd name="T112" fmla="*/ 648 w 5349"/>
              <a:gd name="T113" fmla="*/ 171 h 1218"/>
              <a:gd name="T114" fmla="*/ 793 w 5349"/>
              <a:gd name="T115" fmla="*/ 268 h 1218"/>
              <a:gd name="T116" fmla="*/ 830 w 5349"/>
              <a:gd name="T117" fmla="*/ 417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349" h="1218">
                <a:moveTo>
                  <a:pt x="1696" y="590"/>
                </a:moveTo>
                <a:cubicBezTo>
                  <a:pt x="1757" y="569"/>
                  <a:pt x="1792" y="539"/>
                  <a:pt x="1792" y="484"/>
                </a:cubicBezTo>
                <a:cubicBezTo>
                  <a:pt x="1792" y="407"/>
                  <a:pt x="1725" y="391"/>
                  <a:pt x="1639" y="391"/>
                </a:cubicBezTo>
                <a:cubicBezTo>
                  <a:pt x="1628" y="391"/>
                  <a:pt x="1599" y="392"/>
                  <a:pt x="1583" y="392"/>
                </a:cubicBezTo>
                <a:cubicBezTo>
                  <a:pt x="1574" y="392"/>
                  <a:pt x="1537" y="391"/>
                  <a:pt x="1522" y="391"/>
                </a:cubicBezTo>
                <a:cubicBezTo>
                  <a:pt x="1526" y="424"/>
                  <a:pt x="1527" y="527"/>
                  <a:pt x="1527" y="595"/>
                </a:cubicBezTo>
                <a:cubicBezTo>
                  <a:pt x="1527" y="670"/>
                  <a:pt x="1525" y="762"/>
                  <a:pt x="1522" y="828"/>
                </a:cubicBezTo>
                <a:cubicBezTo>
                  <a:pt x="1530" y="828"/>
                  <a:pt x="1550" y="826"/>
                  <a:pt x="1558" y="826"/>
                </a:cubicBezTo>
                <a:cubicBezTo>
                  <a:pt x="1576" y="826"/>
                  <a:pt x="1612" y="828"/>
                  <a:pt x="1635" y="828"/>
                </a:cubicBezTo>
                <a:cubicBezTo>
                  <a:pt x="1731" y="828"/>
                  <a:pt x="1806" y="788"/>
                  <a:pt x="1806" y="700"/>
                </a:cubicBezTo>
                <a:cubicBezTo>
                  <a:pt x="1806" y="648"/>
                  <a:pt x="1782" y="608"/>
                  <a:pt x="1696" y="590"/>
                </a:cubicBezTo>
                <a:close/>
                <a:moveTo>
                  <a:pt x="1581" y="425"/>
                </a:moveTo>
                <a:cubicBezTo>
                  <a:pt x="1593" y="425"/>
                  <a:pt x="1618" y="424"/>
                  <a:pt x="1631" y="424"/>
                </a:cubicBezTo>
                <a:cubicBezTo>
                  <a:pt x="1686" y="424"/>
                  <a:pt x="1731" y="445"/>
                  <a:pt x="1731" y="496"/>
                </a:cubicBezTo>
                <a:cubicBezTo>
                  <a:pt x="1731" y="551"/>
                  <a:pt x="1679" y="579"/>
                  <a:pt x="1613" y="579"/>
                </a:cubicBezTo>
                <a:cubicBezTo>
                  <a:pt x="1598" y="579"/>
                  <a:pt x="1587" y="578"/>
                  <a:pt x="1581" y="578"/>
                </a:cubicBezTo>
                <a:lnTo>
                  <a:pt x="1581" y="425"/>
                </a:lnTo>
                <a:close/>
                <a:moveTo>
                  <a:pt x="1632" y="794"/>
                </a:moveTo>
                <a:cubicBezTo>
                  <a:pt x="1616" y="794"/>
                  <a:pt x="1594" y="794"/>
                  <a:pt x="1581" y="793"/>
                </a:cubicBezTo>
                <a:cubicBezTo>
                  <a:pt x="1581" y="611"/>
                  <a:pt x="1581" y="611"/>
                  <a:pt x="1581" y="611"/>
                </a:cubicBezTo>
                <a:cubicBezTo>
                  <a:pt x="1598" y="611"/>
                  <a:pt x="1598" y="611"/>
                  <a:pt x="1598" y="611"/>
                </a:cubicBezTo>
                <a:cubicBezTo>
                  <a:pt x="1715" y="611"/>
                  <a:pt x="1745" y="645"/>
                  <a:pt x="1745" y="699"/>
                </a:cubicBezTo>
                <a:cubicBezTo>
                  <a:pt x="1745" y="769"/>
                  <a:pt x="1693" y="794"/>
                  <a:pt x="1632" y="794"/>
                </a:cubicBezTo>
                <a:close/>
                <a:moveTo>
                  <a:pt x="2117" y="811"/>
                </a:moveTo>
                <a:cubicBezTo>
                  <a:pt x="2104" y="811"/>
                  <a:pt x="2097" y="808"/>
                  <a:pt x="2097" y="773"/>
                </a:cubicBezTo>
                <a:cubicBezTo>
                  <a:pt x="2097" y="628"/>
                  <a:pt x="2097" y="628"/>
                  <a:pt x="2097" y="628"/>
                </a:cubicBezTo>
                <a:cubicBezTo>
                  <a:pt x="2097" y="549"/>
                  <a:pt x="2053" y="518"/>
                  <a:pt x="1990" y="518"/>
                </a:cubicBezTo>
                <a:cubicBezTo>
                  <a:pt x="1954" y="518"/>
                  <a:pt x="1922" y="528"/>
                  <a:pt x="1887" y="554"/>
                </a:cubicBezTo>
                <a:cubicBezTo>
                  <a:pt x="1887" y="589"/>
                  <a:pt x="1887" y="589"/>
                  <a:pt x="1887" y="589"/>
                </a:cubicBezTo>
                <a:cubicBezTo>
                  <a:pt x="1894" y="589"/>
                  <a:pt x="1894" y="589"/>
                  <a:pt x="1894" y="589"/>
                </a:cubicBezTo>
                <a:cubicBezTo>
                  <a:pt x="1911" y="554"/>
                  <a:pt x="1940" y="541"/>
                  <a:pt x="1976" y="541"/>
                </a:cubicBezTo>
                <a:cubicBezTo>
                  <a:pt x="2021" y="541"/>
                  <a:pt x="2049" y="564"/>
                  <a:pt x="2049" y="629"/>
                </a:cubicBezTo>
                <a:cubicBezTo>
                  <a:pt x="2049" y="644"/>
                  <a:pt x="2038" y="651"/>
                  <a:pt x="2018" y="654"/>
                </a:cubicBezTo>
                <a:cubicBezTo>
                  <a:pt x="1945" y="667"/>
                  <a:pt x="1945" y="667"/>
                  <a:pt x="1945" y="667"/>
                </a:cubicBezTo>
                <a:cubicBezTo>
                  <a:pt x="1897" y="676"/>
                  <a:pt x="1861" y="701"/>
                  <a:pt x="1861" y="755"/>
                </a:cubicBezTo>
                <a:cubicBezTo>
                  <a:pt x="1861" y="806"/>
                  <a:pt x="1896" y="835"/>
                  <a:pt x="1951" y="835"/>
                </a:cubicBezTo>
                <a:cubicBezTo>
                  <a:pt x="1981" y="835"/>
                  <a:pt x="2016" y="821"/>
                  <a:pt x="2049" y="795"/>
                </a:cubicBezTo>
                <a:cubicBezTo>
                  <a:pt x="2052" y="808"/>
                  <a:pt x="2052" y="808"/>
                  <a:pt x="2052" y="808"/>
                </a:cubicBezTo>
                <a:cubicBezTo>
                  <a:pt x="2057" y="826"/>
                  <a:pt x="2070" y="835"/>
                  <a:pt x="2089" y="835"/>
                </a:cubicBezTo>
                <a:cubicBezTo>
                  <a:pt x="2096" y="835"/>
                  <a:pt x="2109" y="833"/>
                  <a:pt x="2133" y="825"/>
                </a:cubicBezTo>
                <a:cubicBezTo>
                  <a:pt x="2129" y="810"/>
                  <a:pt x="2129" y="810"/>
                  <a:pt x="2129" y="810"/>
                </a:cubicBezTo>
                <a:cubicBezTo>
                  <a:pt x="2126" y="811"/>
                  <a:pt x="2121" y="811"/>
                  <a:pt x="2117" y="811"/>
                </a:cubicBezTo>
                <a:close/>
                <a:moveTo>
                  <a:pt x="2049" y="766"/>
                </a:moveTo>
                <a:cubicBezTo>
                  <a:pt x="2024" y="791"/>
                  <a:pt x="2000" y="800"/>
                  <a:pt x="1976" y="800"/>
                </a:cubicBezTo>
                <a:cubicBezTo>
                  <a:pt x="1937" y="800"/>
                  <a:pt x="1918" y="781"/>
                  <a:pt x="1918" y="746"/>
                </a:cubicBezTo>
                <a:cubicBezTo>
                  <a:pt x="1918" y="701"/>
                  <a:pt x="1966" y="685"/>
                  <a:pt x="2009" y="679"/>
                </a:cubicBezTo>
                <a:cubicBezTo>
                  <a:pt x="2049" y="673"/>
                  <a:pt x="2049" y="673"/>
                  <a:pt x="2049" y="673"/>
                </a:cubicBezTo>
                <a:lnTo>
                  <a:pt x="2049" y="766"/>
                </a:lnTo>
                <a:close/>
                <a:moveTo>
                  <a:pt x="2441" y="616"/>
                </a:moveTo>
                <a:cubicBezTo>
                  <a:pt x="2441" y="554"/>
                  <a:pt x="2395" y="518"/>
                  <a:pt x="2337" y="518"/>
                </a:cubicBezTo>
                <a:cubicBezTo>
                  <a:pt x="2299" y="518"/>
                  <a:pt x="2260" y="534"/>
                  <a:pt x="2240" y="571"/>
                </a:cubicBezTo>
                <a:cubicBezTo>
                  <a:pt x="2240" y="560"/>
                  <a:pt x="2242" y="534"/>
                  <a:pt x="2244" y="524"/>
                </a:cubicBezTo>
                <a:cubicBezTo>
                  <a:pt x="2234" y="524"/>
                  <a:pt x="2222" y="525"/>
                  <a:pt x="2215" y="525"/>
                </a:cubicBezTo>
                <a:cubicBezTo>
                  <a:pt x="2208" y="525"/>
                  <a:pt x="2195" y="524"/>
                  <a:pt x="2185" y="524"/>
                </a:cubicBezTo>
                <a:cubicBezTo>
                  <a:pt x="2189" y="569"/>
                  <a:pt x="2190" y="645"/>
                  <a:pt x="2190" y="676"/>
                </a:cubicBezTo>
                <a:cubicBezTo>
                  <a:pt x="2190" y="701"/>
                  <a:pt x="2189" y="782"/>
                  <a:pt x="2185" y="828"/>
                </a:cubicBezTo>
                <a:cubicBezTo>
                  <a:pt x="2194" y="827"/>
                  <a:pt x="2206" y="826"/>
                  <a:pt x="2216" y="826"/>
                </a:cubicBezTo>
                <a:cubicBezTo>
                  <a:pt x="2225" y="826"/>
                  <a:pt x="2234" y="827"/>
                  <a:pt x="2244" y="828"/>
                </a:cubicBezTo>
                <a:cubicBezTo>
                  <a:pt x="2239" y="782"/>
                  <a:pt x="2238" y="694"/>
                  <a:pt x="2238" y="684"/>
                </a:cubicBezTo>
                <a:cubicBezTo>
                  <a:pt x="2238" y="626"/>
                  <a:pt x="2243" y="552"/>
                  <a:pt x="2316" y="552"/>
                </a:cubicBezTo>
                <a:cubicBezTo>
                  <a:pt x="2363" y="552"/>
                  <a:pt x="2391" y="584"/>
                  <a:pt x="2391" y="676"/>
                </a:cubicBezTo>
                <a:cubicBezTo>
                  <a:pt x="2391" y="701"/>
                  <a:pt x="2390" y="782"/>
                  <a:pt x="2385" y="828"/>
                </a:cubicBezTo>
                <a:cubicBezTo>
                  <a:pt x="2395" y="827"/>
                  <a:pt x="2407" y="826"/>
                  <a:pt x="2417" y="826"/>
                </a:cubicBezTo>
                <a:cubicBezTo>
                  <a:pt x="2426" y="826"/>
                  <a:pt x="2435" y="827"/>
                  <a:pt x="2445" y="828"/>
                </a:cubicBezTo>
                <a:cubicBezTo>
                  <a:pt x="2440" y="782"/>
                  <a:pt x="2439" y="701"/>
                  <a:pt x="2439" y="676"/>
                </a:cubicBezTo>
                <a:cubicBezTo>
                  <a:pt x="2439" y="657"/>
                  <a:pt x="2441" y="631"/>
                  <a:pt x="2441" y="616"/>
                </a:cubicBezTo>
                <a:close/>
                <a:moveTo>
                  <a:pt x="2780" y="524"/>
                </a:moveTo>
                <a:cubicBezTo>
                  <a:pt x="2771" y="524"/>
                  <a:pt x="2756" y="525"/>
                  <a:pt x="2750" y="525"/>
                </a:cubicBezTo>
                <a:cubicBezTo>
                  <a:pt x="2743" y="525"/>
                  <a:pt x="2729" y="524"/>
                  <a:pt x="2721" y="524"/>
                </a:cubicBezTo>
                <a:cubicBezTo>
                  <a:pt x="2711" y="540"/>
                  <a:pt x="2609" y="656"/>
                  <a:pt x="2589" y="656"/>
                </a:cubicBezTo>
                <a:cubicBezTo>
                  <a:pt x="2580" y="656"/>
                  <a:pt x="2580" y="656"/>
                  <a:pt x="2580" y="656"/>
                </a:cubicBezTo>
                <a:cubicBezTo>
                  <a:pt x="2580" y="534"/>
                  <a:pt x="2580" y="534"/>
                  <a:pt x="2580" y="534"/>
                </a:cubicBezTo>
                <a:cubicBezTo>
                  <a:pt x="2580" y="487"/>
                  <a:pt x="2580" y="400"/>
                  <a:pt x="2585" y="354"/>
                </a:cubicBezTo>
                <a:cubicBezTo>
                  <a:pt x="2576" y="354"/>
                  <a:pt x="2564" y="356"/>
                  <a:pt x="2557" y="356"/>
                </a:cubicBezTo>
                <a:cubicBezTo>
                  <a:pt x="2550" y="356"/>
                  <a:pt x="2537" y="354"/>
                  <a:pt x="2526" y="354"/>
                </a:cubicBezTo>
                <a:cubicBezTo>
                  <a:pt x="2531" y="400"/>
                  <a:pt x="2532" y="487"/>
                  <a:pt x="2532" y="534"/>
                </a:cubicBezTo>
                <a:cubicBezTo>
                  <a:pt x="2532" y="648"/>
                  <a:pt x="2532" y="648"/>
                  <a:pt x="2532" y="648"/>
                </a:cubicBezTo>
                <a:cubicBezTo>
                  <a:pt x="2532" y="694"/>
                  <a:pt x="2531" y="782"/>
                  <a:pt x="2526" y="828"/>
                </a:cubicBezTo>
                <a:cubicBezTo>
                  <a:pt x="2535" y="827"/>
                  <a:pt x="2547" y="826"/>
                  <a:pt x="2558" y="826"/>
                </a:cubicBezTo>
                <a:cubicBezTo>
                  <a:pt x="2567" y="826"/>
                  <a:pt x="2576" y="827"/>
                  <a:pt x="2585" y="828"/>
                </a:cubicBezTo>
                <a:cubicBezTo>
                  <a:pt x="2580" y="782"/>
                  <a:pt x="2580" y="694"/>
                  <a:pt x="2580" y="672"/>
                </a:cubicBezTo>
                <a:cubicBezTo>
                  <a:pt x="2589" y="672"/>
                  <a:pt x="2589" y="672"/>
                  <a:pt x="2589" y="672"/>
                </a:cubicBezTo>
                <a:cubicBezTo>
                  <a:pt x="2627" y="713"/>
                  <a:pt x="2695" y="793"/>
                  <a:pt x="2717" y="828"/>
                </a:cubicBezTo>
                <a:cubicBezTo>
                  <a:pt x="2730" y="827"/>
                  <a:pt x="2746" y="826"/>
                  <a:pt x="2757" y="826"/>
                </a:cubicBezTo>
                <a:cubicBezTo>
                  <a:pt x="2765" y="826"/>
                  <a:pt x="2777" y="827"/>
                  <a:pt x="2793" y="828"/>
                </a:cubicBezTo>
                <a:cubicBezTo>
                  <a:pt x="2750" y="782"/>
                  <a:pt x="2654" y="674"/>
                  <a:pt x="2636" y="652"/>
                </a:cubicBezTo>
                <a:lnTo>
                  <a:pt x="2780" y="524"/>
                </a:lnTo>
                <a:close/>
                <a:moveTo>
                  <a:pt x="3131" y="518"/>
                </a:moveTo>
                <a:cubicBezTo>
                  <a:pt x="3039" y="518"/>
                  <a:pt x="2975" y="583"/>
                  <a:pt x="2975" y="682"/>
                </a:cubicBezTo>
                <a:cubicBezTo>
                  <a:pt x="2975" y="767"/>
                  <a:pt x="3033" y="835"/>
                  <a:pt x="3125" y="835"/>
                </a:cubicBezTo>
                <a:cubicBezTo>
                  <a:pt x="3220" y="835"/>
                  <a:pt x="3279" y="766"/>
                  <a:pt x="3279" y="674"/>
                </a:cubicBezTo>
                <a:cubicBezTo>
                  <a:pt x="3279" y="584"/>
                  <a:pt x="3222" y="518"/>
                  <a:pt x="3131" y="518"/>
                </a:cubicBezTo>
                <a:close/>
                <a:moveTo>
                  <a:pt x="3124" y="811"/>
                </a:moveTo>
                <a:cubicBezTo>
                  <a:pt x="3060" y="811"/>
                  <a:pt x="3032" y="749"/>
                  <a:pt x="3032" y="681"/>
                </a:cubicBezTo>
                <a:cubicBezTo>
                  <a:pt x="3032" y="609"/>
                  <a:pt x="3064" y="541"/>
                  <a:pt x="3129" y="541"/>
                </a:cubicBezTo>
                <a:cubicBezTo>
                  <a:pt x="3197" y="541"/>
                  <a:pt x="3222" y="607"/>
                  <a:pt x="3222" y="672"/>
                </a:cubicBezTo>
                <a:cubicBezTo>
                  <a:pt x="3222" y="752"/>
                  <a:pt x="3185" y="811"/>
                  <a:pt x="3124" y="811"/>
                </a:cubicBezTo>
                <a:close/>
                <a:moveTo>
                  <a:pt x="3457" y="399"/>
                </a:moveTo>
                <a:cubicBezTo>
                  <a:pt x="3465" y="399"/>
                  <a:pt x="3475" y="401"/>
                  <a:pt x="3494" y="408"/>
                </a:cubicBezTo>
                <a:cubicBezTo>
                  <a:pt x="3494" y="398"/>
                  <a:pt x="3492" y="386"/>
                  <a:pt x="3492" y="380"/>
                </a:cubicBezTo>
                <a:cubicBezTo>
                  <a:pt x="3492" y="375"/>
                  <a:pt x="3494" y="361"/>
                  <a:pt x="3494" y="353"/>
                </a:cubicBezTo>
                <a:cubicBezTo>
                  <a:pt x="3490" y="351"/>
                  <a:pt x="3485" y="351"/>
                  <a:pt x="3477" y="351"/>
                </a:cubicBezTo>
                <a:cubicBezTo>
                  <a:pt x="3427" y="351"/>
                  <a:pt x="3361" y="428"/>
                  <a:pt x="3361" y="525"/>
                </a:cubicBezTo>
                <a:cubicBezTo>
                  <a:pt x="3350" y="525"/>
                  <a:pt x="3350" y="525"/>
                  <a:pt x="3350" y="525"/>
                </a:cubicBezTo>
                <a:cubicBezTo>
                  <a:pt x="3341" y="525"/>
                  <a:pt x="3332" y="525"/>
                  <a:pt x="3318" y="521"/>
                </a:cubicBezTo>
                <a:cubicBezTo>
                  <a:pt x="3320" y="527"/>
                  <a:pt x="3320" y="536"/>
                  <a:pt x="3320" y="539"/>
                </a:cubicBezTo>
                <a:cubicBezTo>
                  <a:pt x="3320" y="542"/>
                  <a:pt x="3320" y="551"/>
                  <a:pt x="3318" y="557"/>
                </a:cubicBezTo>
                <a:cubicBezTo>
                  <a:pt x="3336" y="553"/>
                  <a:pt x="3345" y="553"/>
                  <a:pt x="3350" y="553"/>
                </a:cubicBezTo>
                <a:cubicBezTo>
                  <a:pt x="3361" y="553"/>
                  <a:pt x="3361" y="553"/>
                  <a:pt x="3361" y="553"/>
                </a:cubicBezTo>
                <a:cubicBezTo>
                  <a:pt x="3361" y="648"/>
                  <a:pt x="3361" y="648"/>
                  <a:pt x="3361" y="648"/>
                </a:cubicBezTo>
                <a:cubicBezTo>
                  <a:pt x="3361" y="694"/>
                  <a:pt x="3360" y="782"/>
                  <a:pt x="3355" y="828"/>
                </a:cubicBezTo>
                <a:cubicBezTo>
                  <a:pt x="3364" y="827"/>
                  <a:pt x="3376" y="826"/>
                  <a:pt x="3386" y="826"/>
                </a:cubicBezTo>
                <a:cubicBezTo>
                  <a:pt x="3395" y="826"/>
                  <a:pt x="3405" y="827"/>
                  <a:pt x="3414" y="828"/>
                </a:cubicBezTo>
                <a:cubicBezTo>
                  <a:pt x="3409" y="782"/>
                  <a:pt x="3409" y="694"/>
                  <a:pt x="3409" y="648"/>
                </a:cubicBezTo>
                <a:cubicBezTo>
                  <a:pt x="3409" y="553"/>
                  <a:pt x="3409" y="553"/>
                  <a:pt x="3409" y="553"/>
                </a:cubicBezTo>
                <a:cubicBezTo>
                  <a:pt x="3427" y="553"/>
                  <a:pt x="3427" y="553"/>
                  <a:pt x="3427" y="553"/>
                </a:cubicBezTo>
                <a:cubicBezTo>
                  <a:pt x="3434" y="553"/>
                  <a:pt x="3456" y="554"/>
                  <a:pt x="3476" y="557"/>
                </a:cubicBezTo>
                <a:cubicBezTo>
                  <a:pt x="3476" y="553"/>
                  <a:pt x="3475" y="545"/>
                  <a:pt x="3475" y="540"/>
                </a:cubicBezTo>
                <a:cubicBezTo>
                  <a:pt x="3475" y="535"/>
                  <a:pt x="3476" y="527"/>
                  <a:pt x="3476" y="521"/>
                </a:cubicBezTo>
                <a:cubicBezTo>
                  <a:pt x="3456" y="523"/>
                  <a:pt x="3427" y="525"/>
                  <a:pt x="3410" y="525"/>
                </a:cubicBezTo>
                <a:cubicBezTo>
                  <a:pt x="3406" y="493"/>
                  <a:pt x="3405" y="466"/>
                  <a:pt x="3405" y="453"/>
                </a:cubicBezTo>
                <a:cubicBezTo>
                  <a:pt x="3405" y="417"/>
                  <a:pt x="3423" y="399"/>
                  <a:pt x="3457" y="399"/>
                </a:cubicBezTo>
                <a:close/>
                <a:moveTo>
                  <a:pt x="3990" y="490"/>
                </a:moveTo>
                <a:cubicBezTo>
                  <a:pt x="3990" y="424"/>
                  <a:pt x="3941" y="391"/>
                  <a:pt x="3864" y="391"/>
                </a:cubicBezTo>
                <a:cubicBezTo>
                  <a:pt x="3841" y="391"/>
                  <a:pt x="3797" y="392"/>
                  <a:pt x="3781" y="392"/>
                </a:cubicBezTo>
                <a:cubicBezTo>
                  <a:pt x="3766" y="392"/>
                  <a:pt x="3729" y="392"/>
                  <a:pt x="3712" y="391"/>
                </a:cubicBezTo>
                <a:cubicBezTo>
                  <a:pt x="3716" y="424"/>
                  <a:pt x="3717" y="527"/>
                  <a:pt x="3717" y="595"/>
                </a:cubicBezTo>
                <a:cubicBezTo>
                  <a:pt x="3717" y="670"/>
                  <a:pt x="3716" y="762"/>
                  <a:pt x="3712" y="828"/>
                </a:cubicBezTo>
                <a:cubicBezTo>
                  <a:pt x="3722" y="827"/>
                  <a:pt x="3734" y="826"/>
                  <a:pt x="3745" y="826"/>
                </a:cubicBezTo>
                <a:cubicBezTo>
                  <a:pt x="3755" y="826"/>
                  <a:pt x="3766" y="827"/>
                  <a:pt x="3776" y="828"/>
                </a:cubicBezTo>
                <a:cubicBezTo>
                  <a:pt x="3772" y="762"/>
                  <a:pt x="3771" y="688"/>
                  <a:pt x="3771" y="616"/>
                </a:cubicBezTo>
                <a:cubicBezTo>
                  <a:pt x="3793" y="616"/>
                  <a:pt x="3793" y="616"/>
                  <a:pt x="3793" y="616"/>
                </a:cubicBezTo>
                <a:cubicBezTo>
                  <a:pt x="3842" y="673"/>
                  <a:pt x="3914" y="765"/>
                  <a:pt x="3956" y="828"/>
                </a:cubicBezTo>
                <a:cubicBezTo>
                  <a:pt x="3968" y="827"/>
                  <a:pt x="3983" y="826"/>
                  <a:pt x="3996" y="826"/>
                </a:cubicBezTo>
                <a:cubicBezTo>
                  <a:pt x="4009" y="826"/>
                  <a:pt x="4024" y="827"/>
                  <a:pt x="4038" y="828"/>
                </a:cubicBezTo>
                <a:cubicBezTo>
                  <a:pt x="3996" y="781"/>
                  <a:pt x="3973" y="752"/>
                  <a:pt x="3861" y="609"/>
                </a:cubicBezTo>
                <a:cubicBezTo>
                  <a:pt x="3947" y="600"/>
                  <a:pt x="3990" y="549"/>
                  <a:pt x="3990" y="490"/>
                </a:cubicBezTo>
                <a:close/>
                <a:moveTo>
                  <a:pt x="3791" y="584"/>
                </a:moveTo>
                <a:cubicBezTo>
                  <a:pt x="3771" y="584"/>
                  <a:pt x="3771" y="584"/>
                  <a:pt x="3771" y="584"/>
                </a:cubicBezTo>
                <a:cubicBezTo>
                  <a:pt x="3771" y="426"/>
                  <a:pt x="3771" y="426"/>
                  <a:pt x="3771" y="426"/>
                </a:cubicBezTo>
                <a:cubicBezTo>
                  <a:pt x="3779" y="425"/>
                  <a:pt x="3800" y="424"/>
                  <a:pt x="3820" y="424"/>
                </a:cubicBezTo>
                <a:cubicBezTo>
                  <a:pt x="3890" y="424"/>
                  <a:pt x="3925" y="451"/>
                  <a:pt x="3925" y="497"/>
                </a:cubicBezTo>
                <a:cubicBezTo>
                  <a:pt x="3925" y="569"/>
                  <a:pt x="3848" y="584"/>
                  <a:pt x="3791" y="584"/>
                </a:cubicBezTo>
                <a:close/>
                <a:moveTo>
                  <a:pt x="4317" y="525"/>
                </a:moveTo>
                <a:cubicBezTo>
                  <a:pt x="4310" y="525"/>
                  <a:pt x="4296" y="524"/>
                  <a:pt x="4286" y="524"/>
                </a:cubicBezTo>
                <a:cubicBezTo>
                  <a:pt x="4291" y="569"/>
                  <a:pt x="4291" y="657"/>
                  <a:pt x="4291" y="668"/>
                </a:cubicBezTo>
                <a:cubicBezTo>
                  <a:pt x="4291" y="725"/>
                  <a:pt x="4287" y="800"/>
                  <a:pt x="4213" y="800"/>
                </a:cubicBezTo>
                <a:cubicBezTo>
                  <a:pt x="4166" y="800"/>
                  <a:pt x="4139" y="768"/>
                  <a:pt x="4139" y="676"/>
                </a:cubicBezTo>
                <a:cubicBezTo>
                  <a:pt x="4139" y="651"/>
                  <a:pt x="4139" y="569"/>
                  <a:pt x="4144" y="524"/>
                </a:cubicBezTo>
                <a:cubicBezTo>
                  <a:pt x="4135" y="524"/>
                  <a:pt x="4122" y="525"/>
                  <a:pt x="4116" y="525"/>
                </a:cubicBezTo>
                <a:cubicBezTo>
                  <a:pt x="4109" y="525"/>
                  <a:pt x="4095" y="524"/>
                  <a:pt x="4085" y="524"/>
                </a:cubicBezTo>
                <a:cubicBezTo>
                  <a:pt x="4090" y="569"/>
                  <a:pt x="4090" y="651"/>
                  <a:pt x="4090" y="676"/>
                </a:cubicBezTo>
                <a:cubicBezTo>
                  <a:pt x="4090" y="695"/>
                  <a:pt x="4089" y="721"/>
                  <a:pt x="4089" y="736"/>
                </a:cubicBezTo>
                <a:cubicBezTo>
                  <a:pt x="4089" y="797"/>
                  <a:pt x="4134" y="835"/>
                  <a:pt x="4193" y="835"/>
                </a:cubicBezTo>
                <a:cubicBezTo>
                  <a:pt x="4231" y="835"/>
                  <a:pt x="4269" y="817"/>
                  <a:pt x="4289" y="781"/>
                </a:cubicBezTo>
                <a:cubicBezTo>
                  <a:pt x="4289" y="792"/>
                  <a:pt x="4287" y="818"/>
                  <a:pt x="4286" y="828"/>
                </a:cubicBezTo>
                <a:cubicBezTo>
                  <a:pt x="4295" y="827"/>
                  <a:pt x="4307" y="826"/>
                  <a:pt x="4317" y="826"/>
                </a:cubicBezTo>
                <a:cubicBezTo>
                  <a:pt x="4326" y="826"/>
                  <a:pt x="4336" y="827"/>
                  <a:pt x="4345" y="828"/>
                </a:cubicBezTo>
                <a:cubicBezTo>
                  <a:pt x="4340" y="782"/>
                  <a:pt x="4340" y="701"/>
                  <a:pt x="4340" y="676"/>
                </a:cubicBezTo>
                <a:cubicBezTo>
                  <a:pt x="4340" y="644"/>
                  <a:pt x="4340" y="569"/>
                  <a:pt x="4345" y="524"/>
                </a:cubicBezTo>
                <a:cubicBezTo>
                  <a:pt x="4336" y="524"/>
                  <a:pt x="4323" y="525"/>
                  <a:pt x="4317" y="525"/>
                </a:cubicBezTo>
                <a:close/>
                <a:moveTo>
                  <a:pt x="4525" y="651"/>
                </a:moveTo>
                <a:cubicBezTo>
                  <a:pt x="4491" y="643"/>
                  <a:pt x="4459" y="628"/>
                  <a:pt x="4459" y="590"/>
                </a:cubicBezTo>
                <a:cubicBezTo>
                  <a:pt x="4459" y="560"/>
                  <a:pt x="4482" y="541"/>
                  <a:pt x="4510" y="541"/>
                </a:cubicBezTo>
                <a:cubicBezTo>
                  <a:pt x="4532" y="541"/>
                  <a:pt x="4554" y="549"/>
                  <a:pt x="4573" y="582"/>
                </a:cubicBezTo>
                <a:cubicBezTo>
                  <a:pt x="4577" y="568"/>
                  <a:pt x="4585" y="551"/>
                  <a:pt x="4591" y="538"/>
                </a:cubicBezTo>
                <a:cubicBezTo>
                  <a:pt x="4570" y="525"/>
                  <a:pt x="4551" y="518"/>
                  <a:pt x="4519" y="518"/>
                </a:cubicBezTo>
                <a:cubicBezTo>
                  <a:pt x="4459" y="518"/>
                  <a:pt x="4417" y="554"/>
                  <a:pt x="4417" y="611"/>
                </a:cubicBezTo>
                <a:cubicBezTo>
                  <a:pt x="4417" y="660"/>
                  <a:pt x="4447" y="683"/>
                  <a:pt x="4494" y="696"/>
                </a:cubicBezTo>
                <a:cubicBezTo>
                  <a:pt x="4532" y="706"/>
                  <a:pt x="4565" y="716"/>
                  <a:pt x="4565" y="756"/>
                </a:cubicBezTo>
                <a:cubicBezTo>
                  <a:pt x="4565" y="791"/>
                  <a:pt x="4537" y="811"/>
                  <a:pt x="4503" y="811"/>
                </a:cubicBezTo>
                <a:cubicBezTo>
                  <a:pt x="4477" y="811"/>
                  <a:pt x="4454" y="803"/>
                  <a:pt x="4431" y="766"/>
                </a:cubicBezTo>
                <a:cubicBezTo>
                  <a:pt x="4427" y="778"/>
                  <a:pt x="4418" y="798"/>
                  <a:pt x="4412" y="810"/>
                </a:cubicBezTo>
                <a:cubicBezTo>
                  <a:pt x="4433" y="826"/>
                  <a:pt x="4460" y="835"/>
                  <a:pt x="4491" y="835"/>
                </a:cubicBezTo>
                <a:cubicBezTo>
                  <a:pt x="4551" y="835"/>
                  <a:pt x="4607" y="791"/>
                  <a:pt x="4607" y="733"/>
                </a:cubicBezTo>
                <a:cubicBezTo>
                  <a:pt x="4607" y="681"/>
                  <a:pt x="4577" y="664"/>
                  <a:pt x="4525" y="651"/>
                </a:cubicBezTo>
                <a:close/>
                <a:moveTo>
                  <a:pt x="4772" y="651"/>
                </a:moveTo>
                <a:cubicBezTo>
                  <a:pt x="4738" y="643"/>
                  <a:pt x="4707" y="628"/>
                  <a:pt x="4707" y="590"/>
                </a:cubicBezTo>
                <a:cubicBezTo>
                  <a:pt x="4707" y="560"/>
                  <a:pt x="4729" y="541"/>
                  <a:pt x="4758" y="541"/>
                </a:cubicBezTo>
                <a:cubicBezTo>
                  <a:pt x="4780" y="541"/>
                  <a:pt x="4801" y="549"/>
                  <a:pt x="4820" y="582"/>
                </a:cubicBezTo>
                <a:cubicBezTo>
                  <a:pt x="4825" y="568"/>
                  <a:pt x="4832" y="551"/>
                  <a:pt x="4838" y="538"/>
                </a:cubicBezTo>
                <a:cubicBezTo>
                  <a:pt x="4817" y="525"/>
                  <a:pt x="4799" y="518"/>
                  <a:pt x="4767" y="518"/>
                </a:cubicBezTo>
                <a:cubicBezTo>
                  <a:pt x="4706" y="518"/>
                  <a:pt x="4665" y="554"/>
                  <a:pt x="4665" y="611"/>
                </a:cubicBezTo>
                <a:cubicBezTo>
                  <a:pt x="4665" y="660"/>
                  <a:pt x="4695" y="683"/>
                  <a:pt x="4742" y="696"/>
                </a:cubicBezTo>
                <a:cubicBezTo>
                  <a:pt x="4779" y="706"/>
                  <a:pt x="4813" y="716"/>
                  <a:pt x="4813" y="756"/>
                </a:cubicBezTo>
                <a:cubicBezTo>
                  <a:pt x="4813" y="791"/>
                  <a:pt x="4785" y="811"/>
                  <a:pt x="4750" y="811"/>
                </a:cubicBezTo>
                <a:cubicBezTo>
                  <a:pt x="4725" y="811"/>
                  <a:pt x="4701" y="803"/>
                  <a:pt x="4678" y="766"/>
                </a:cubicBezTo>
                <a:cubicBezTo>
                  <a:pt x="4674" y="778"/>
                  <a:pt x="4666" y="798"/>
                  <a:pt x="4659" y="810"/>
                </a:cubicBezTo>
                <a:cubicBezTo>
                  <a:pt x="4681" y="826"/>
                  <a:pt x="4708" y="835"/>
                  <a:pt x="4739" y="835"/>
                </a:cubicBezTo>
                <a:cubicBezTo>
                  <a:pt x="4799" y="835"/>
                  <a:pt x="4855" y="791"/>
                  <a:pt x="4855" y="733"/>
                </a:cubicBezTo>
                <a:cubicBezTo>
                  <a:pt x="4855" y="681"/>
                  <a:pt x="4825" y="664"/>
                  <a:pt x="4772" y="651"/>
                </a:cubicBezTo>
                <a:close/>
                <a:moveTo>
                  <a:pt x="4967" y="380"/>
                </a:moveTo>
                <a:cubicBezTo>
                  <a:pt x="4948" y="380"/>
                  <a:pt x="4935" y="394"/>
                  <a:pt x="4935" y="412"/>
                </a:cubicBezTo>
                <a:cubicBezTo>
                  <a:pt x="4935" y="431"/>
                  <a:pt x="4947" y="445"/>
                  <a:pt x="4967" y="445"/>
                </a:cubicBezTo>
                <a:cubicBezTo>
                  <a:pt x="4988" y="445"/>
                  <a:pt x="5000" y="431"/>
                  <a:pt x="5000" y="412"/>
                </a:cubicBezTo>
                <a:cubicBezTo>
                  <a:pt x="5000" y="390"/>
                  <a:pt x="4988" y="380"/>
                  <a:pt x="4967" y="380"/>
                </a:cubicBezTo>
                <a:close/>
                <a:moveTo>
                  <a:pt x="4967" y="525"/>
                </a:moveTo>
                <a:cubicBezTo>
                  <a:pt x="4960" y="525"/>
                  <a:pt x="4947" y="524"/>
                  <a:pt x="4937" y="524"/>
                </a:cubicBezTo>
                <a:cubicBezTo>
                  <a:pt x="4941" y="569"/>
                  <a:pt x="4942" y="645"/>
                  <a:pt x="4942" y="676"/>
                </a:cubicBezTo>
                <a:cubicBezTo>
                  <a:pt x="4942" y="701"/>
                  <a:pt x="4941" y="782"/>
                  <a:pt x="4937" y="828"/>
                </a:cubicBezTo>
                <a:cubicBezTo>
                  <a:pt x="4946" y="827"/>
                  <a:pt x="4958" y="826"/>
                  <a:pt x="4968" y="826"/>
                </a:cubicBezTo>
                <a:cubicBezTo>
                  <a:pt x="4977" y="826"/>
                  <a:pt x="4987" y="827"/>
                  <a:pt x="4996" y="828"/>
                </a:cubicBezTo>
                <a:cubicBezTo>
                  <a:pt x="4991" y="782"/>
                  <a:pt x="4990" y="701"/>
                  <a:pt x="4990" y="676"/>
                </a:cubicBezTo>
                <a:cubicBezTo>
                  <a:pt x="4990" y="645"/>
                  <a:pt x="4991" y="569"/>
                  <a:pt x="4996" y="524"/>
                </a:cubicBezTo>
                <a:cubicBezTo>
                  <a:pt x="4987" y="524"/>
                  <a:pt x="4974" y="525"/>
                  <a:pt x="4967" y="525"/>
                </a:cubicBezTo>
                <a:close/>
                <a:moveTo>
                  <a:pt x="5345" y="810"/>
                </a:moveTo>
                <a:cubicBezTo>
                  <a:pt x="5342" y="811"/>
                  <a:pt x="5337" y="811"/>
                  <a:pt x="5333" y="811"/>
                </a:cubicBezTo>
                <a:cubicBezTo>
                  <a:pt x="5320" y="811"/>
                  <a:pt x="5313" y="808"/>
                  <a:pt x="5313" y="773"/>
                </a:cubicBezTo>
                <a:cubicBezTo>
                  <a:pt x="5313" y="628"/>
                  <a:pt x="5313" y="628"/>
                  <a:pt x="5313" y="628"/>
                </a:cubicBezTo>
                <a:cubicBezTo>
                  <a:pt x="5313" y="549"/>
                  <a:pt x="5269" y="518"/>
                  <a:pt x="5206" y="518"/>
                </a:cubicBezTo>
                <a:cubicBezTo>
                  <a:pt x="5170" y="518"/>
                  <a:pt x="5138" y="528"/>
                  <a:pt x="5103" y="554"/>
                </a:cubicBezTo>
                <a:cubicBezTo>
                  <a:pt x="5103" y="554"/>
                  <a:pt x="5103" y="554"/>
                  <a:pt x="5103" y="554"/>
                </a:cubicBezTo>
                <a:cubicBezTo>
                  <a:pt x="5103" y="589"/>
                  <a:pt x="5103" y="589"/>
                  <a:pt x="5103" y="589"/>
                </a:cubicBezTo>
                <a:cubicBezTo>
                  <a:pt x="5111" y="589"/>
                  <a:pt x="5111" y="589"/>
                  <a:pt x="5111" y="589"/>
                </a:cubicBezTo>
                <a:cubicBezTo>
                  <a:pt x="5127" y="554"/>
                  <a:pt x="5156" y="541"/>
                  <a:pt x="5192" y="541"/>
                </a:cubicBezTo>
                <a:cubicBezTo>
                  <a:pt x="5238" y="541"/>
                  <a:pt x="5265" y="564"/>
                  <a:pt x="5265" y="629"/>
                </a:cubicBezTo>
                <a:cubicBezTo>
                  <a:pt x="5265" y="644"/>
                  <a:pt x="5254" y="651"/>
                  <a:pt x="5234" y="654"/>
                </a:cubicBezTo>
                <a:cubicBezTo>
                  <a:pt x="5161" y="667"/>
                  <a:pt x="5161" y="667"/>
                  <a:pt x="5161" y="667"/>
                </a:cubicBezTo>
                <a:cubicBezTo>
                  <a:pt x="5114" y="676"/>
                  <a:pt x="5077" y="701"/>
                  <a:pt x="5077" y="755"/>
                </a:cubicBezTo>
                <a:cubicBezTo>
                  <a:pt x="5077" y="806"/>
                  <a:pt x="5112" y="835"/>
                  <a:pt x="5167" y="835"/>
                </a:cubicBezTo>
                <a:cubicBezTo>
                  <a:pt x="5197" y="835"/>
                  <a:pt x="5232" y="821"/>
                  <a:pt x="5265" y="795"/>
                </a:cubicBezTo>
                <a:cubicBezTo>
                  <a:pt x="5268" y="808"/>
                  <a:pt x="5268" y="808"/>
                  <a:pt x="5268" y="808"/>
                </a:cubicBezTo>
                <a:cubicBezTo>
                  <a:pt x="5273" y="826"/>
                  <a:pt x="5286" y="835"/>
                  <a:pt x="5305" y="835"/>
                </a:cubicBezTo>
                <a:cubicBezTo>
                  <a:pt x="5312" y="835"/>
                  <a:pt x="5325" y="833"/>
                  <a:pt x="5349" y="825"/>
                </a:cubicBezTo>
                <a:lnTo>
                  <a:pt x="5345" y="810"/>
                </a:lnTo>
                <a:close/>
                <a:moveTo>
                  <a:pt x="5265" y="766"/>
                </a:moveTo>
                <a:cubicBezTo>
                  <a:pt x="5240" y="791"/>
                  <a:pt x="5216" y="800"/>
                  <a:pt x="5192" y="800"/>
                </a:cubicBezTo>
                <a:cubicBezTo>
                  <a:pt x="5153" y="800"/>
                  <a:pt x="5134" y="781"/>
                  <a:pt x="5134" y="746"/>
                </a:cubicBezTo>
                <a:cubicBezTo>
                  <a:pt x="5134" y="701"/>
                  <a:pt x="5182" y="685"/>
                  <a:pt x="5225" y="679"/>
                </a:cubicBezTo>
                <a:cubicBezTo>
                  <a:pt x="5265" y="673"/>
                  <a:pt x="5265" y="673"/>
                  <a:pt x="5265" y="673"/>
                </a:cubicBezTo>
                <a:lnTo>
                  <a:pt x="5265" y="766"/>
                </a:lnTo>
                <a:close/>
                <a:moveTo>
                  <a:pt x="609" y="0"/>
                </a:moveTo>
                <a:cubicBezTo>
                  <a:pt x="273" y="0"/>
                  <a:pt x="0" y="272"/>
                  <a:pt x="0" y="609"/>
                </a:cubicBezTo>
                <a:cubicBezTo>
                  <a:pt x="0" y="945"/>
                  <a:pt x="273" y="1218"/>
                  <a:pt x="609" y="1218"/>
                </a:cubicBezTo>
                <a:cubicBezTo>
                  <a:pt x="946" y="1218"/>
                  <a:pt x="1218" y="945"/>
                  <a:pt x="1218" y="609"/>
                </a:cubicBezTo>
                <a:cubicBezTo>
                  <a:pt x="1218" y="272"/>
                  <a:pt x="946" y="0"/>
                  <a:pt x="609" y="0"/>
                </a:cubicBezTo>
                <a:close/>
                <a:moveTo>
                  <a:pt x="1088" y="792"/>
                </a:moveTo>
                <a:cubicBezTo>
                  <a:pt x="1090" y="821"/>
                  <a:pt x="1100" y="827"/>
                  <a:pt x="1106" y="832"/>
                </a:cubicBezTo>
                <a:cubicBezTo>
                  <a:pt x="1096" y="839"/>
                  <a:pt x="1014" y="813"/>
                  <a:pt x="994" y="788"/>
                </a:cubicBezTo>
                <a:cubicBezTo>
                  <a:pt x="993" y="787"/>
                  <a:pt x="990" y="786"/>
                  <a:pt x="988" y="785"/>
                </a:cubicBezTo>
                <a:cubicBezTo>
                  <a:pt x="939" y="774"/>
                  <a:pt x="939" y="723"/>
                  <a:pt x="938" y="707"/>
                </a:cubicBezTo>
                <a:cubicBezTo>
                  <a:pt x="897" y="707"/>
                  <a:pt x="881" y="662"/>
                  <a:pt x="877" y="651"/>
                </a:cubicBezTo>
                <a:cubicBezTo>
                  <a:pt x="873" y="641"/>
                  <a:pt x="870" y="629"/>
                  <a:pt x="869" y="619"/>
                </a:cubicBezTo>
                <a:cubicBezTo>
                  <a:pt x="869" y="640"/>
                  <a:pt x="837" y="659"/>
                  <a:pt x="802" y="624"/>
                </a:cubicBezTo>
                <a:cubicBezTo>
                  <a:pt x="802" y="660"/>
                  <a:pt x="760" y="654"/>
                  <a:pt x="739" y="633"/>
                </a:cubicBezTo>
                <a:cubicBezTo>
                  <a:pt x="737" y="640"/>
                  <a:pt x="725" y="658"/>
                  <a:pt x="725" y="658"/>
                </a:cubicBezTo>
                <a:cubicBezTo>
                  <a:pt x="749" y="663"/>
                  <a:pt x="760" y="668"/>
                  <a:pt x="772" y="678"/>
                </a:cubicBezTo>
                <a:cubicBezTo>
                  <a:pt x="799" y="702"/>
                  <a:pt x="802" y="741"/>
                  <a:pt x="802" y="761"/>
                </a:cubicBezTo>
                <a:cubicBezTo>
                  <a:pt x="802" y="761"/>
                  <a:pt x="839" y="798"/>
                  <a:pt x="854" y="811"/>
                </a:cubicBezTo>
                <a:cubicBezTo>
                  <a:pt x="858" y="815"/>
                  <a:pt x="863" y="819"/>
                  <a:pt x="867" y="822"/>
                </a:cubicBezTo>
                <a:cubicBezTo>
                  <a:pt x="905" y="780"/>
                  <a:pt x="918" y="796"/>
                  <a:pt x="918" y="796"/>
                </a:cubicBezTo>
                <a:cubicBezTo>
                  <a:pt x="946" y="785"/>
                  <a:pt x="962" y="805"/>
                  <a:pt x="956" y="815"/>
                </a:cubicBezTo>
                <a:cubicBezTo>
                  <a:pt x="949" y="808"/>
                  <a:pt x="938" y="810"/>
                  <a:pt x="932" y="816"/>
                </a:cubicBezTo>
                <a:cubicBezTo>
                  <a:pt x="970" y="822"/>
                  <a:pt x="961" y="850"/>
                  <a:pt x="951" y="856"/>
                </a:cubicBezTo>
                <a:cubicBezTo>
                  <a:pt x="951" y="848"/>
                  <a:pt x="948" y="839"/>
                  <a:pt x="936" y="838"/>
                </a:cubicBezTo>
                <a:cubicBezTo>
                  <a:pt x="937" y="851"/>
                  <a:pt x="929" y="853"/>
                  <a:pt x="921" y="853"/>
                </a:cubicBezTo>
                <a:cubicBezTo>
                  <a:pt x="902" y="854"/>
                  <a:pt x="871" y="855"/>
                  <a:pt x="861" y="864"/>
                </a:cubicBezTo>
                <a:cubicBezTo>
                  <a:pt x="856" y="869"/>
                  <a:pt x="858" y="885"/>
                  <a:pt x="852" y="890"/>
                </a:cubicBezTo>
                <a:cubicBezTo>
                  <a:pt x="847" y="895"/>
                  <a:pt x="842" y="894"/>
                  <a:pt x="839" y="894"/>
                </a:cubicBezTo>
                <a:cubicBezTo>
                  <a:pt x="839" y="900"/>
                  <a:pt x="840" y="907"/>
                  <a:pt x="847" y="914"/>
                </a:cubicBezTo>
                <a:cubicBezTo>
                  <a:pt x="820" y="916"/>
                  <a:pt x="800" y="892"/>
                  <a:pt x="813" y="880"/>
                </a:cubicBezTo>
                <a:cubicBezTo>
                  <a:pt x="819" y="874"/>
                  <a:pt x="838" y="856"/>
                  <a:pt x="839" y="848"/>
                </a:cubicBezTo>
                <a:cubicBezTo>
                  <a:pt x="840" y="840"/>
                  <a:pt x="831" y="830"/>
                  <a:pt x="825" y="825"/>
                </a:cubicBezTo>
                <a:cubicBezTo>
                  <a:pt x="812" y="813"/>
                  <a:pt x="798" y="803"/>
                  <a:pt x="784" y="792"/>
                </a:cubicBezTo>
                <a:cubicBezTo>
                  <a:pt x="780" y="789"/>
                  <a:pt x="775" y="786"/>
                  <a:pt x="770" y="783"/>
                </a:cubicBezTo>
                <a:cubicBezTo>
                  <a:pt x="767" y="781"/>
                  <a:pt x="761" y="780"/>
                  <a:pt x="756" y="782"/>
                </a:cubicBezTo>
                <a:cubicBezTo>
                  <a:pt x="746" y="785"/>
                  <a:pt x="746" y="785"/>
                  <a:pt x="743" y="783"/>
                </a:cubicBezTo>
                <a:cubicBezTo>
                  <a:pt x="733" y="776"/>
                  <a:pt x="714" y="761"/>
                  <a:pt x="676" y="756"/>
                </a:cubicBezTo>
                <a:cubicBezTo>
                  <a:pt x="678" y="758"/>
                  <a:pt x="680" y="760"/>
                  <a:pt x="681" y="762"/>
                </a:cubicBezTo>
                <a:cubicBezTo>
                  <a:pt x="684" y="765"/>
                  <a:pt x="685" y="768"/>
                  <a:pt x="687" y="773"/>
                </a:cubicBezTo>
                <a:cubicBezTo>
                  <a:pt x="690" y="778"/>
                  <a:pt x="692" y="784"/>
                  <a:pt x="694" y="789"/>
                </a:cubicBezTo>
                <a:cubicBezTo>
                  <a:pt x="719" y="849"/>
                  <a:pt x="744" y="907"/>
                  <a:pt x="769" y="966"/>
                </a:cubicBezTo>
                <a:cubicBezTo>
                  <a:pt x="777" y="986"/>
                  <a:pt x="770" y="1003"/>
                  <a:pt x="750" y="1013"/>
                </a:cubicBezTo>
                <a:cubicBezTo>
                  <a:pt x="735" y="1020"/>
                  <a:pt x="718" y="1016"/>
                  <a:pt x="708" y="1002"/>
                </a:cubicBezTo>
                <a:cubicBezTo>
                  <a:pt x="711" y="1011"/>
                  <a:pt x="712" y="1020"/>
                  <a:pt x="708" y="1028"/>
                </a:cubicBezTo>
                <a:cubicBezTo>
                  <a:pt x="704" y="1036"/>
                  <a:pt x="698" y="1042"/>
                  <a:pt x="690" y="1046"/>
                </a:cubicBezTo>
                <a:cubicBezTo>
                  <a:pt x="681" y="1049"/>
                  <a:pt x="672" y="1050"/>
                  <a:pt x="663" y="1049"/>
                </a:cubicBezTo>
                <a:cubicBezTo>
                  <a:pt x="654" y="1047"/>
                  <a:pt x="648" y="1041"/>
                  <a:pt x="644" y="1032"/>
                </a:cubicBezTo>
                <a:cubicBezTo>
                  <a:pt x="643" y="1052"/>
                  <a:pt x="630" y="1066"/>
                  <a:pt x="609" y="1066"/>
                </a:cubicBezTo>
                <a:cubicBezTo>
                  <a:pt x="588" y="1066"/>
                  <a:pt x="575" y="1052"/>
                  <a:pt x="574" y="1032"/>
                </a:cubicBezTo>
                <a:cubicBezTo>
                  <a:pt x="570" y="1041"/>
                  <a:pt x="564" y="1047"/>
                  <a:pt x="555" y="1049"/>
                </a:cubicBezTo>
                <a:cubicBezTo>
                  <a:pt x="546" y="1050"/>
                  <a:pt x="536" y="1049"/>
                  <a:pt x="528" y="1046"/>
                </a:cubicBezTo>
                <a:cubicBezTo>
                  <a:pt x="520" y="1042"/>
                  <a:pt x="514" y="1036"/>
                  <a:pt x="510" y="1028"/>
                </a:cubicBezTo>
                <a:cubicBezTo>
                  <a:pt x="506" y="1020"/>
                  <a:pt x="507" y="1011"/>
                  <a:pt x="510" y="1002"/>
                </a:cubicBezTo>
                <a:cubicBezTo>
                  <a:pt x="500" y="1016"/>
                  <a:pt x="483" y="1020"/>
                  <a:pt x="468" y="1013"/>
                </a:cubicBezTo>
                <a:cubicBezTo>
                  <a:pt x="448" y="1003"/>
                  <a:pt x="441" y="986"/>
                  <a:pt x="449" y="966"/>
                </a:cubicBezTo>
                <a:cubicBezTo>
                  <a:pt x="474" y="907"/>
                  <a:pt x="499" y="849"/>
                  <a:pt x="524" y="789"/>
                </a:cubicBezTo>
                <a:cubicBezTo>
                  <a:pt x="526" y="784"/>
                  <a:pt x="528" y="778"/>
                  <a:pt x="531" y="773"/>
                </a:cubicBezTo>
                <a:cubicBezTo>
                  <a:pt x="533" y="768"/>
                  <a:pt x="534" y="765"/>
                  <a:pt x="536" y="762"/>
                </a:cubicBezTo>
                <a:cubicBezTo>
                  <a:pt x="538" y="760"/>
                  <a:pt x="540" y="758"/>
                  <a:pt x="542" y="756"/>
                </a:cubicBezTo>
                <a:cubicBezTo>
                  <a:pt x="504" y="761"/>
                  <a:pt x="485" y="776"/>
                  <a:pt x="475" y="783"/>
                </a:cubicBezTo>
                <a:cubicBezTo>
                  <a:pt x="472" y="785"/>
                  <a:pt x="472" y="785"/>
                  <a:pt x="462" y="782"/>
                </a:cubicBezTo>
                <a:cubicBezTo>
                  <a:pt x="457" y="780"/>
                  <a:pt x="451" y="781"/>
                  <a:pt x="448" y="783"/>
                </a:cubicBezTo>
                <a:cubicBezTo>
                  <a:pt x="443" y="786"/>
                  <a:pt x="438" y="789"/>
                  <a:pt x="434" y="792"/>
                </a:cubicBezTo>
                <a:cubicBezTo>
                  <a:pt x="420" y="803"/>
                  <a:pt x="406" y="813"/>
                  <a:pt x="393" y="825"/>
                </a:cubicBezTo>
                <a:cubicBezTo>
                  <a:pt x="387" y="830"/>
                  <a:pt x="378" y="840"/>
                  <a:pt x="379" y="848"/>
                </a:cubicBezTo>
                <a:cubicBezTo>
                  <a:pt x="380" y="856"/>
                  <a:pt x="399" y="874"/>
                  <a:pt x="405" y="880"/>
                </a:cubicBezTo>
                <a:cubicBezTo>
                  <a:pt x="418" y="892"/>
                  <a:pt x="398" y="917"/>
                  <a:pt x="370" y="914"/>
                </a:cubicBezTo>
                <a:cubicBezTo>
                  <a:pt x="378" y="907"/>
                  <a:pt x="379" y="900"/>
                  <a:pt x="379" y="894"/>
                </a:cubicBezTo>
                <a:cubicBezTo>
                  <a:pt x="376" y="894"/>
                  <a:pt x="371" y="895"/>
                  <a:pt x="366" y="890"/>
                </a:cubicBezTo>
                <a:cubicBezTo>
                  <a:pt x="360" y="885"/>
                  <a:pt x="362" y="869"/>
                  <a:pt x="357" y="864"/>
                </a:cubicBezTo>
                <a:cubicBezTo>
                  <a:pt x="347" y="855"/>
                  <a:pt x="316" y="854"/>
                  <a:pt x="297" y="853"/>
                </a:cubicBezTo>
                <a:cubicBezTo>
                  <a:pt x="289" y="853"/>
                  <a:pt x="281" y="851"/>
                  <a:pt x="282" y="838"/>
                </a:cubicBezTo>
                <a:cubicBezTo>
                  <a:pt x="270" y="839"/>
                  <a:pt x="267" y="848"/>
                  <a:pt x="267" y="856"/>
                </a:cubicBezTo>
                <a:cubicBezTo>
                  <a:pt x="257" y="850"/>
                  <a:pt x="248" y="822"/>
                  <a:pt x="286" y="816"/>
                </a:cubicBezTo>
                <a:cubicBezTo>
                  <a:pt x="280" y="810"/>
                  <a:pt x="269" y="808"/>
                  <a:pt x="262" y="815"/>
                </a:cubicBezTo>
                <a:cubicBezTo>
                  <a:pt x="256" y="805"/>
                  <a:pt x="272" y="785"/>
                  <a:pt x="300" y="796"/>
                </a:cubicBezTo>
                <a:cubicBezTo>
                  <a:pt x="300" y="796"/>
                  <a:pt x="313" y="780"/>
                  <a:pt x="351" y="822"/>
                </a:cubicBezTo>
                <a:cubicBezTo>
                  <a:pt x="355" y="819"/>
                  <a:pt x="360" y="815"/>
                  <a:pt x="364" y="811"/>
                </a:cubicBezTo>
                <a:cubicBezTo>
                  <a:pt x="379" y="798"/>
                  <a:pt x="416" y="761"/>
                  <a:pt x="416" y="761"/>
                </a:cubicBezTo>
                <a:cubicBezTo>
                  <a:pt x="416" y="741"/>
                  <a:pt x="419" y="702"/>
                  <a:pt x="446" y="678"/>
                </a:cubicBezTo>
                <a:cubicBezTo>
                  <a:pt x="458" y="668"/>
                  <a:pt x="469" y="663"/>
                  <a:pt x="493" y="658"/>
                </a:cubicBezTo>
                <a:cubicBezTo>
                  <a:pt x="493" y="658"/>
                  <a:pt x="481" y="640"/>
                  <a:pt x="479" y="633"/>
                </a:cubicBezTo>
                <a:cubicBezTo>
                  <a:pt x="458" y="654"/>
                  <a:pt x="416" y="660"/>
                  <a:pt x="416" y="624"/>
                </a:cubicBezTo>
                <a:cubicBezTo>
                  <a:pt x="381" y="659"/>
                  <a:pt x="349" y="640"/>
                  <a:pt x="349" y="619"/>
                </a:cubicBezTo>
                <a:cubicBezTo>
                  <a:pt x="348" y="629"/>
                  <a:pt x="345" y="641"/>
                  <a:pt x="341" y="651"/>
                </a:cubicBezTo>
                <a:cubicBezTo>
                  <a:pt x="337" y="662"/>
                  <a:pt x="321" y="707"/>
                  <a:pt x="280" y="707"/>
                </a:cubicBezTo>
                <a:cubicBezTo>
                  <a:pt x="279" y="723"/>
                  <a:pt x="279" y="774"/>
                  <a:pt x="230" y="785"/>
                </a:cubicBezTo>
                <a:cubicBezTo>
                  <a:pt x="228" y="786"/>
                  <a:pt x="225" y="787"/>
                  <a:pt x="224" y="788"/>
                </a:cubicBezTo>
                <a:cubicBezTo>
                  <a:pt x="204" y="813"/>
                  <a:pt x="122" y="839"/>
                  <a:pt x="112" y="832"/>
                </a:cubicBezTo>
                <a:cubicBezTo>
                  <a:pt x="118" y="827"/>
                  <a:pt x="128" y="821"/>
                  <a:pt x="130" y="792"/>
                </a:cubicBezTo>
                <a:cubicBezTo>
                  <a:pt x="131" y="773"/>
                  <a:pt x="133" y="674"/>
                  <a:pt x="133" y="535"/>
                </a:cubicBezTo>
                <a:cubicBezTo>
                  <a:pt x="133" y="486"/>
                  <a:pt x="138" y="326"/>
                  <a:pt x="296" y="304"/>
                </a:cubicBezTo>
                <a:cubicBezTo>
                  <a:pt x="320" y="300"/>
                  <a:pt x="344" y="302"/>
                  <a:pt x="364" y="317"/>
                </a:cubicBezTo>
                <a:cubicBezTo>
                  <a:pt x="392" y="338"/>
                  <a:pt x="406" y="373"/>
                  <a:pt x="389" y="413"/>
                </a:cubicBezTo>
                <a:cubicBezTo>
                  <a:pt x="389" y="414"/>
                  <a:pt x="389" y="415"/>
                  <a:pt x="388" y="417"/>
                </a:cubicBezTo>
                <a:cubicBezTo>
                  <a:pt x="382" y="426"/>
                  <a:pt x="384" y="434"/>
                  <a:pt x="392" y="441"/>
                </a:cubicBezTo>
                <a:cubicBezTo>
                  <a:pt x="405" y="454"/>
                  <a:pt x="420" y="463"/>
                  <a:pt x="439" y="465"/>
                </a:cubicBezTo>
                <a:cubicBezTo>
                  <a:pt x="450" y="467"/>
                  <a:pt x="460" y="462"/>
                  <a:pt x="468" y="454"/>
                </a:cubicBezTo>
                <a:cubicBezTo>
                  <a:pt x="486" y="435"/>
                  <a:pt x="497" y="414"/>
                  <a:pt x="502" y="389"/>
                </a:cubicBezTo>
                <a:cubicBezTo>
                  <a:pt x="510" y="341"/>
                  <a:pt x="497" y="317"/>
                  <a:pt x="497" y="315"/>
                </a:cubicBezTo>
                <a:cubicBezTo>
                  <a:pt x="484" y="290"/>
                  <a:pt x="456" y="271"/>
                  <a:pt x="425" y="268"/>
                </a:cubicBezTo>
                <a:cubicBezTo>
                  <a:pt x="410" y="241"/>
                  <a:pt x="369" y="252"/>
                  <a:pt x="369" y="252"/>
                </a:cubicBezTo>
                <a:cubicBezTo>
                  <a:pt x="358" y="254"/>
                  <a:pt x="355" y="257"/>
                  <a:pt x="352" y="262"/>
                </a:cubicBezTo>
                <a:cubicBezTo>
                  <a:pt x="352" y="262"/>
                  <a:pt x="334" y="234"/>
                  <a:pt x="351" y="223"/>
                </a:cubicBezTo>
                <a:cubicBezTo>
                  <a:pt x="368" y="212"/>
                  <a:pt x="407" y="207"/>
                  <a:pt x="407" y="207"/>
                </a:cubicBezTo>
                <a:cubicBezTo>
                  <a:pt x="407" y="189"/>
                  <a:pt x="437" y="175"/>
                  <a:pt x="491" y="185"/>
                </a:cubicBezTo>
                <a:cubicBezTo>
                  <a:pt x="556" y="197"/>
                  <a:pt x="570" y="171"/>
                  <a:pt x="570" y="171"/>
                </a:cubicBezTo>
                <a:cubicBezTo>
                  <a:pt x="573" y="202"/>
                  <a:pt x="549" y="218"/>
                  <a:pt x="541" y="223"/>
                </a:cubicBezTo>
                <a:cubicBezTo>
                  <a:pt x="566" y="250"/>
                  <a:pt x="601" y="303"/>
                  <a:pt x="609" y="380"/>
                </a:cubicBezTo>
                <a:cubicBezTo>
                  <a:pt x="617" y="303"/>
                  <a:pt x="652" y="250"/>
                  <a:pt x="677" y="223"/>
                </a:cubicBezTo>
                <a:cubicBezTo>
                  <a:pt x="669" y="218"/>
                  <a:pt x="645" y="202"/>
                  <a:pt x="648" y="171"/>
                </a:cubicBezTo>
                <a:cubicBezTo>
                  <a:pt x="648" y="171"/>
                  <a:pt x="662" y="197"/>
                  <a:pt x="727" y="185"/>
                </a:cubicBezTo>
                <a:cubicBezTo>
                  <a:pt x="781" y="175"/>
                  <a:pt x="811" y="189"/>
                  <a:pt x="811" y="207"/>
                </a:cubicBezTo>
                <a:cubicBezTo>
                  <a:pt x="811" y="207"/>
                  <a:pt x="850" y="212"/>
                  <a:pt x="867" y="223"/>
                </a:cubicBezTo>
                <a:cubicBezTo>
                  <a:pt x="884" y="234"/>
                  <a:pt x="866" y="262"/>
                  <a:pt x="866" y="262"/>
                </a:cubicBezTo>
                <a:cubicBezTo>
                  <a:pt x="863" y="257"/>
                  <a:pt x="860" y="254"/>
                  <a:pt x="849" y="252"/>
                </a:cubicBezTo>
                <a:cubicBezTo>
                  <a:pt x="849" y="252"/>
                  <a:pt x="808" y="241"/>
                  <a:pt x="793" y="268"/>
                </a:cubicBezTo>
                <a:cubicBezTo>
                  <a:pt x="762" y="271"/>
                  <a:pt x="734" y="290"/>
                  <a:pt x="721" y="315"/>
                </a:cubicBezTo>
                <a:cubicBezTo>
                  <a:pt x="721" y="317"/>
                  <a:pt x="709" y="341"/>
                  <a:pt x="716" y="389"/>
                </a:cubicBezTo>
                <a:cubicBezTo>
                  <a:pt x="720" y="414"/>
                  <a:pt x="732" y="435"/>
                  <a:pt x="750" y="454"/>
                </a:cubicBezTo>
                <a:cubicBezTo>
                  <a:pt x="758" y="462"/>
                  <a:pt x="768" y="467"/>
                  <a:pt x="779" y="465"/>
                </a:cubicBezTo>
                <a:cubicBezTo>
                  <a:pt x="798" y="463"/>
                  <a:pt x="813" y="454"/>
                  <a:pt x="826" y="441"/>
                </a:cubicBezTo>
                <a:cubicBezTo>
                  <a:pt x="833" y="434"/>
                  <a:pt x="836" y="426"/>
                  <a:pt x="830" y="417"/>
                </a:cubicBezTo>
                <a:cubicBezTo>
                  <a:pt x="829" y="415"/>
                  <a:pt x="829" y="414"/>
                  <a:pt x="829" y="413"/>
                </a:cubicBezTo>
                <a:cubicBezTo>
                  <a:pt x="812" y="373"/>
                  <a:pt x="826" y="338"/>
                  <a:pt x="854" y="317"/>
                </a:cubicBezTo>
                <a:cubicBezTo>
                  <a:pt x="874" y="302"/>
                  <a:pt x="898" y="300"/>
                  <a:pt x="922" y="304"/>
                </a:cubicBezTo>
                <a:cubicBezTo>
                  <a:pt x="1080" y="326"/>
                  <a:pt x="1085" y="486"/>
                  <a:pt x="1085" y="535"/>
                </a:cubicBezTo>
                <a:cubicBezTo>
                  <a:pt x="1085" y="674"/>
                  <a:pt x="1087" y="773"/>
                  <a:pt x="1088" y="792"/>
                </a:cubicBezTo>
                <a:close/>
              </a:path>
            </a:pathLst>
          </a:custGeom>
          <a:solidFill>
            <a:srgbClr val="75777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9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8" r:id="rId2"/>
    <p:sldLayoutId id="2147483669" r:id="rId3"/>
    <p:sldLayoutId id="2147483662" r:id="rId4"/>
    <p:sldLayoutId id="2147483666" r:id="rId5"/>
    <p:sldLayoutId id="2147483664" r:id="rId6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B_Stem" panose="020B0503020203020204" pitchFamily="34" charset="-52"/>
          <a:ea typeface="+mn-ea"/>
          <a:cs typeface="CB_Stem" panose="020B0503020203020204" pitchFamily="34" charset="-52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B_Stem" panose="020B0503020203020204" pitchFamily="34" charset="-52"/>
          <a:ea typeface="+mn-ea"/>
          <a:cs typeface="CB_Stem" panose="020B0503020203020204" pitchFamily="34" charset="-52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B_Stem" panose="020B0503020203020204" pitchFamily="34" charset="-52"/>
          <a:ea typeface="+mn-ea"/>
          <a:cs typeface="CB_Stem" panose="020B0503020203020204" pitchFamily="34" charset="-52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B_Stem" panose="020B0503020203020204" pitchFamily="34" charset="-52"/>
          <a:ea typeface="+mn-ea"/>
          <a:cs typeface="CB_Stem" panose="020B0503020203020204" pitchFamily="34" charset="-52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B_Stem" panose="020B0503020203020204" pitchFamily="34" charset="-52"/>
          <a:ea typeface="+mn-ea"/>
          <a:cs typeface="CB_Stem" panose="020B0503020203020204" pitchFamily="34" charset="-5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047" userDrawn="1">
          <p15:clr>
            <a:srgbClr val="F26B43"/>
          </p15:clr>
        </p15:guide>
        <p15:guide id="2" pos="7401" userDrawn="1">
          <p15:clr>
            <a:srgbClr val="F26B43"/>
          </p15:clr>
        </p15:guide>
        <p15:guide id="3" pos="267" userDrawn="1">
          <p15:clr>
            <a:srgbClr val="F26B43"/>
          </p15:clr>
        </p15:guide>
        <p15:guide id="4" orient="horz" pos="272" userDrawn="1">
          <p15:clr>
            <a:srgbClr val="F26B43"/>
          </p15:clr>
        </p15:guide>
        <p15:guide id="5" pos="873" userDrawn="1">
          <p15:clr>
            <a:srgbClr val="F26B43"/>
          </p15:clr>
        </p15:guide>
        <p15:guide id="6" pos="738" userDrawn="1">
          <p15:clr>
            <a:srgbClr val="F26B43"/>
          </p15:clr>
        </p15:guide>
        <p15:guide id="7" pos="1343" userDrawn="1">
          <p15:clr>
            <a:srgbClr val="F26B43"/>
          </p15:clr>
        </p15:guide>
        <p15:guide id="8" pos="1479" userDrawn="1">
          <p15:clr>
            <a:srgbClr val="F26B43"/>
          </p15:clr>
        </p15:guide>
        <p15:guide id="9" pos="1949" userDrawn="1">
          <p15:clr>
            <a:srgbClr val="F26B43"/>
          </p15:clr>
        </p15:guide>
        <p15:guide id="10" pos="2085" userDrawn="1">
          <p15:clr>
            <a:srgbClr val="F26B43"/>
          </p15:clr>
        </p15:guide>
        <p15:guide id="11" pos="2555" userDrawn="1">
          <p15:clr>
            <a:srgbClr val="F26B43"/>
          </p15:clr>
        </p15:guide>
        <p15:guide id="12" pos="2691" userDrawn="1">
          <p15:clr>
            <a:srgbClr val="F26B43"/>
          </p15:clr>
        </p15:guide>
        <p15:guide id="13" pos="3160" userDrawn="1">
          <p15:clr>
            <a:srgbClr val="F26B43"/>
          </p15:clr>
        </p15:guide>
        <p15:guide id="14" pos="3296" userDrawn="1">
          <p15:clr>
            <a:srgbClr val="F26B43"/>
          </p15:clr>
        </p15:guide>
        <p15:guide id="15" pos="3765" userDrawn="1">
          <p15:clr>
            <a:srgbClr val="F26B43"/>
          </p15:clr>
        </p15:guide>
        <p15:guide id="16" pos="3902" userDrawn="1">
          <p15:clr>
            <a:srgbClr val="F26B43"/>
          </p15:clr>
        </p15:guide>
        <p15:guide id="17" pos="4370" userDrawn="1">
          <p15:clr>
            <a:srgbClr val="F26B43"/>
          </p15:clr>
        </p15:guide>
        <p15:guide id="18" pos="4506" userDrawn="1">
          <p15:clr>
            <a:srgbClr val="F26B43"/>
          </p15:clr>
        </p15:guide>
        <p15:guide id="19" pos="4976" userDrawn="1">
          <p15:clr>
            <a:srgbClr val="F26B43"/>
          </p15:clr>
        </p15:guide>
        <p15:guide id="20" pos="5112" userDrawn="1">
          <p15:clr>
            <a:srgbClr val="F26B43"/>
          </p15:clr>
        </p15:guide>
        <p15:guide id="21" pos="5582" userDrawn="1">
          <p15:clr>
            <a:srgbClr val="F26B43"/>
          </p15:clr>
        </p15:guide>
        <p15:guide id="22" pos="5718" userDrawn="1">
          <p15:clr>
            <a:srgbClr val="F26B43"/>
          </p15:clr>
        </p15:guide>
        <p15:guide id="23" pos="6188" userDrawn="1">
          <p15:clr>
            <a:srgbClr val="F26B43"/>
          </p15:clr>
        </p15:guide>
        <p15:guide id="24" pos="6323" userDrawn="1">
          <p15:clr>
            <a:srgbClr val="F26B43"/>
          </p15:clr>
        </p15:guide>
        <p15:guide id="25" pos="6794" userDrawn="1">
          <p15:clr>
            <a:srgbClr val="F26B43"/>
          </p15:clr>
        </p15:guide>
        <p15:guide id="26" pos="6930" userDrawn="1">
          <p15:clr>
            <a:srgbClr val="F26B43"/>
          </p15:clr>
        </p15:guide>
        <p15:guide id="27" orient="horz" pos="2160" userDrawn="1">
          <p15:clr>
            <a:srgbClr val="F26B43"/>
          </p15:clr>
        </p15:guide>
        <p15:guide id="28" orient="horz" pos="696" userDrawn="1">
          <p15:clr>
            <a:srgbClr val="F26B43"/>
          </p15:clr>
        </p15:guide>
        <p15:guide id="29" orient="horz" pos="1242" userDrawn="1">
          <p15:clr>
            <a:srgbClr val="F26B43"/>
          </p15:clr>
        </p15:guide>
        <p15:guide id="30" orient="horz" pos="10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6188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ex.com/ipo-kakstat-publichnoj-kompaniej-predzapis-na-potok-n2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0572AAF4-13F6-465B-96F3-DF45D65EA8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03950" y="3797299"/>
            <a:ext cx="5545138" cy="21177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ru-RU" sz="2400" dirty="0"/>
              <a:t>ДОЛЕВЫЕ ИНСТРУМЕНТЫ</a:t>
            </a:r>
            <a:br>
              <a:rPr lang="ru-RU" sz="2400" dirty="0"/>
            </a:br>
            <a:r>
              <a:rPr lang="ru-RU" sz="2400" dirty="0"/>
              <a:t>ФИНАНСИРОВАНИЯ БИЗНЕСА</a:t>
            </a:r>
          </a:p>
          <a:p>
            <a:r>
              <a:rPr lang="ru-RU" sz="1800" cap="none" spc="0" dirty="0" smtClean="0"/>
              <a:t>Архитектура перехода от долга к капиталу</a:t>
            </a:r>
            <a:r>
              <a:rPr lang="ru-RU" sz="1800" cap="none" spc="0" dirty="0" smtClean="0"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800" cap="none" spc="0" dirty="0" smtClean="0">
                <a:latin typeface="CB_Stem" panose="020B0503020203020204" pitchFamily="34" charset="-52"/>
                <a:cs typeface="CB_Stem" panose="020B0503020203020204" pitchFamily="34" charset="-52"/>
              </a:rPr>
            </a:br>
            <a:endParaRPr lang="ru-RU" sz="1800" cap="none" spc="0" dirty="0" smtClean="0">
              <a:latin typeface="CB_Stem" panose="020B0503020203020204" pitchFamily="34" charset="-52"/>
              <a:cs typeface="CB_Stem" panose="020B0503020203020204" pitchFamily="34" charset="-52"/>
            </a:endParaRPr>
          </a:p>
          <a:p>
            <a:r>
              <a:rPr lang="ru-RU" sz="1800" cap="none" dirty="0" smtClean="0"/>
              <a:t/>
            </a:r>
            <a:br>
              <a:rPr lang="ru-RU" sz="1800" cap="none" dirty="0" smtClean="0"/>
            </a:br>
            <a:r>
              <a:rPr lang="ru-RU" sz="1800" cap="none" dirty="0" smtClean="0"/>
              <a:t>Заичко Д.А., начальник Центра развития финансового рынка Уральского ГУ Банка России</a:t>
            </a:r>
            <a:endParaRPr lang="ru-RU" sz="1800" cap="none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587EFEC-CF0F-4A0E-B8A1-591C82D797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03950" y="6449415"/>
            <a:ext cx="4592638" cy="276197"/>
          </a:xfrm>
        </p:spPr>
        <p:txBody>
          <a:bodyPr/>
          <a:lstStyle/>
          <a:p>
            <a:r>
              <a:rPr lang="ru-RU" dirty="0" smtClean="0">
                <a:latin typeface="CB_Stem" panose="020B0503020203020204" pitchFamily="34" charset="-52"/>
                <a:cs typeface="CB_Stem" panose="020B0503020203020204" pitchFamily="34" charset="-52"/>
              </a:rPr>
              <a:t>Октябрь, 202</a:t>
            </a:r>
            <a:r>
              <a:rPr lang="en-US" dirty="0" smtClean="0">
                <a:latin typeface="CB_Stem" panose="020B0503020203020204" pitchFamily="34" charset="-52"/>
                <a:cs typeface="CB_Stem" panose="020B0503020203020204" pitchFamily="34" charset="-52"/>
              </a:rPr>
              <a:t>6</a:t>
            </a:r>
            <a:r>
              <a:rPr lang="ru-RU" dirty="0" smtClean="0"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dirty="0">
                <a:latin typeface="CB_Stem" panose="020B0503020203020204" pitchFamily="34" charset="-52"/>
                <a:cs typeface="CB_Stem" panose="020B0503020203020204" pitchFamily="34" charset="-52"/>
              </a:rPr>
              <a:t>г.</a:t>
            </a:r>
          </a:p>
        </p:txBody>
      </p:sp>
      <p:sp>
        <p:nvSpPr>
          <p:cNvPr id="4" name="Rectangle 3"/>
          <p:cNvSpPr/>
          <p:nvPr/>
        </p:nvSpPr>
        <p:spPr>
          <a:xfrm>
            <a:off x="12240000" y="3429000"/>
            <a:ext cx="2160000" cy="1400383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Избегаем картинок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обложке. Они не добавляют ценности + подбор занимает время + файл становится тяжелее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название документа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умещается на две строки, уменьшаем кегль до 20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240000" y="4887542"/>
            <a:ext cx="2160000" cy="861774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Нумерация страниц начинается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 нуля (обложка), таким образом первая страница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 оглавлением или резюме идут под номером один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76637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683403"/>
              </p:ext>
            </p:extLst>
          </p:nvPr>
        </p:nvGraphicFramePr>
        <p:xfrm>
          <a:off x="432000" y="2540846"/>
          <a:ext cx="747268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38595">
                  <a:extLst>
                    <a:ext uri="{9D8B030D-6E8A-4147-A177-3AD203B41FA5}">
                      <a16:colId xmlns:a16="http://schemas.microsoft.com/office/drawing/2014/main" val="431862796"/>
                    </a:ext>
                  </a:extLst>
                </a:gridCol>
                <a:gridCol w="934085">
                  <a:extLst>
                    <a:ext uri="{9D8B030D-6E8A-4147-A177-3AD203B41FA5}">
                      <a16:colId xmlns:a16="http://schemas.microsoft.com/office/drawing/2014/main" val="3151852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Light" panose="020B0503020203020204" pitchFamily="34" charset="-52"/>
                          <a:cs typeface="CB_Stem Light" panose="020B0503020203020204" pitchFamily="34" charset="-52"/>
                        </a:rPr>
                        <a:t>Виды капитала и их специфика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Light" panose="020B0503020203020204" pitchFamily="34" charset="-52"/>
                        <a:cs typeface="CB_Stem Light" panose="020B05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5651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Рынок капитала. Направление развития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B_Stem Light" panose="020B0503020203020204" pitchFamily="34" charset="-52"/>
                        <a:ea typeface="+mn-ea"/>
                        <a:cs typeface="CB_Stem Light" panose="020B05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9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Меры поддержки в отношении эмитентов акций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B_Stem Light" panose="020B0503020203020204" pitchFamily="34" charset="-52"/>
                        <a:ea typeface="+mn-ea"/>
                        <a:cs typeface="CB_Stem Light" panose="020B05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0364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Зачем бизнесу публичность?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B_Stem Light" panose="020B0503020203020204" pitchFamily="34" charset="-52"/>
                        <a:ea typeface="+mn-ea"/>
                        <a:cs typeface="CB_Stem Light" panose="020B05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810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Фундаментальный сдвиг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: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B_Stem Light" panose="020B0503020203020204" pitchFamily="34" charset="-52"/>
                          <a:ea typeface="+mn-ea"/>
                          <a:cs typeface="CB_Stem Light" panose="020B0503020203020204" pitchFamily="34" charset="-52"/>
                        </a:rPr>
                        <a:t> от мышления заемщика к мышлению партнера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B_Stem Light" panose="020B0503020203020204" pitchFamily="34" charset="-52"/>
                        <a:ea typeface="+mn-ea"/>
                        <a:cs typeface="CB_Stem Light" panose="020B05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11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9001445"/>
                  </a:ext>
                </a:extLst>
              </a:tr>
            </a:tbl>
          </a:graphicData>
        </a:graphic>
      </p:graphicFrame>
      <p:sp>
        <p:nvSpPr>
          <p:cNvPr id="36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131474"/>
            <a:ext cx="11331893" cy="46872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rPr>
              <a:t>Содержание</a:t>
            </a:r>
          </a:p>
        </p:txBody>
      </p:sp>
      <p:sp>
        <p:nvSpPr>
          <p:cNvPr id="39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/>
          <a:p>
            <a:pPr algn="r"/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Д</a:t>
            </a:r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олевые инструменты финансирования бизнеса.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Архитектура перехода от долга к капиталу </a:t>
            </a:r>
          </a:p>
        </p:txBody>
      </p:sp>
      <p:sp>
        <p:nvSpPr>
          <p:cNvPr id="7" name="Rectangle 6"/>
          <p:cNvSpPr/>
          <p:nvPr/>
        </p:nvSpPr>
        <p:spPr>
          <a:xfrm>
            <a:off x="12240000" y="1894308"/>
            <a:ext cx="2160000" cy="2605842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Сохранение презентации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/>
            </a:r>
            <a:b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со встроенными шрифтами</a:t>
            </a:r>
            <a:endParaRPr lang="en-US" sz="1000" dirty="0" smtClean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Чтобы слайды правильно отображались даже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компьютерах без установленных шрифтов семейства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_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Stem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при сохранении презентации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формате </a:t>
            </a:r>
            <a:r>
              <a:rPr lang="en-US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ppt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убедитесь,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что шрифты встроены в файл. Всего семь кликов: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Файл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&gt;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Сохранить как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Сервис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Параметры сохранения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Ставим галочку в разделе «Внедренные шрифты»: «Внедрить все знаки»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240000" y="4558058"/>
            <a:ext cx="2160000" cy="1682512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необходимо отправить презентацию вовне (например, организаторам внешнего мероприятия), сохраняем документ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формате </a:t>
            </a:r>
            <a:r>
              <a:rPr lang="en-US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pdf: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/>
            </a:r>
            <a:b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Файл </a:t>
            </a:r>
            <a:r>
              <a:rPr lang="en-US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Сохранить как </a:t>
            </a:r>
            <a:r>
              <a:rPr lang="en-US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ыбираем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формат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.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pdf</a:t>
            </a:r>
            <a:endParaRPr lang="ru-RU" sz="1000" dirty="0" smtClean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Это исключит риск того, что контент будет отображаться некорректно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40000" y="0"/>
            <a:ext cx="2160000" cy="1836400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Установка шрифтов </a:t>
            </a:r>
            <a:r>
              <a:rPr lang="en-US" sz="1000" dirty="0" err="1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CB_Stem</a:t>
            </a:r>
            <a:endParaRPr lang="en-US" sz="1000" dirty="0" smtClean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шрифты в презентации выглядят странно, скорее всего, на вашем компьютере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установлены фирменные начертания ЦБ. Сделать это просто: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распаковываем </a:t>
            </a:r>
            <a:b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 новую папку приложенный </a:t>
            </a:r>
            <a:b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к письму архив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выделяем все файлы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 папке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клик правой кнопкой 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&gt;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«Установить»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240000" y="6298478"/>
            <a:ext cx="2160000" cy="553998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4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Название разделов в содержании должно совпадать с их названиями в презентации 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17874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BEE"/>
            </a:gs>
            <a:gs pos="0">
              <a:srgbClr val="0088B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4B3AE7B4-4283-46F2-BF1A-E0B34A8397A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275337" y="2376000"/>
            <a:ext cx="3624063" cy="3786187"/>
          </a:xfrm>
          <a:prstGeom prst="rect">
            <a:avLst/>
          </a:prstGeom>
        </p:spPr>
        <p:txBody>
          <a:bodyPr/>
          <a:lstStyle/>
          <a:p>
            <a:r>
              <a:rPr lang="ru-RU" dirty="0" smtClean="0">
                <a:solidFill>
                  <a:srgbClr val="FFCC88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ДОЛГОВЫЕ ИНСТРУМЕНТЫ</a:t>
            </a:r>
            <a:endParaRPr lang="ru-RU" dirty="0">
              <a:solidFill>
                <a:srgbClr val="FFCC88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Банковские кредиты. В настоящее время основной источник привлеченных средств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Облигации</a:t>
            </a:r>
            <a:r>
              <a:rPr lang="en-US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.</a:t>
            </a: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 Растущий сектор с перспективами развития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7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Спектр финансирования бизнеса достаточно широк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id="{4B3AE7B4-4283-46F2-BF1A-E0B34A8397A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23863" y="2376000"/>
            <a:ext cx="3624063" cy="3786187"/>
          </a:xfrm>
          <a:prstGeom prst="rect">
            <a:avLst/>
          </a:prstGeom>
        </p:spPr>
        <p:txBody>
          <a:bodyPr/>
          <a:lstStyle/>
          <a:p>
            <a:r>
              <a:rPr lang="ru-RU" dirty="0" smtClean="0">
                <a:solidFill>
                  <a:srgbClr val="FFCC88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ОБОРОТНЫЙ КАПИТАЛ</a:t>
            </a: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Денежные потоки</a:t>
            </a:r>
            <a:endParaRPr lang="en-US" sz="1400" dirty="0" smtClean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Собственная прибыль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В настоящее время основной источник финансирования инвестиций. Однако для масштабных проектов его недостаточно. Необходима диверсификация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10" name="Текст 3">
            <a:extLst>
              <a:ext uri="{FF2B5EF4-FFF2-40B4-BE49-F238E27FC236}">
                <a16:creationId xmlns:a16="http://schemas.microsoft.com/office/drawing/2014/main" id="{4B3AE7B4-4283-46F2-BF1A-E0B34A8397A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120780" y="2376000"/>
            <a:ext cx="3624063" cy="3786187"/>
          </a:xfrm>
          <a:prstGeom prst="rect">
            <a:avLst/>
          </a:prstGeom>
        </p:spPr>
        <p:txBody>
          <a:bodyPr/>
          <a:lstStyle/>
          <a:p>
            <a:r>
              <a:rPr lang="ru-RU" dirty="0" smtClean="0">
                <a:solidFill>
                  <a:srgbClr val="FFCC88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ДОЛЕВЫЕ ИНСТРУМЕНТЫ</a:t>
            </a:r>
            <a:endParaRPr lang="ru-RU" dirty="0">
              <a:solidFill>
                <a:srgbClr val="FFCC88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Акции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Пока бизнес проявляет слабый интерес к долевому финансированию, которое по сути своей является наиболее долгосрочным</a:t>
            </a:r>
            <a:endParaRPr lang="en-US" sz="14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240000" y="2376000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Сложные идеи лучше воспринимаются, если изложить их короткими емкими предложениями, шаг за шагом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000" y="3158516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уверены, понятно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ли написанное вами предложение? Спрашиваем мнение коллеги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240000" y="3941032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Соблюдаем единство терминологии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во всей презентации –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тексте, таблицах и </a:t>
            </a:r>
            <a:r>
              <a:rPr lang="ru-RU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инфографике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5" name="Footer Placeholder 2"/>
          <p:cNvSpPr txBox="1">
            <a:spLocks/>
          </p:cNvSpPr>
          <p:nvPr/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Виды капитала и их специфика</a:t>
            </a:r>
            <a:endParaRPr lang="ru-RU" sz="12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26883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Спектр финансирования</a:t>
            </a:r>
            <a:r>
              <a:rPr lang="en-US" dirty="0" smtClean="0"/>
              <a:t>: </a:t>
            </a:r>
            <a:r>
              <a:rPr lang="ru-RU" dirty="0" smtClean="0"/>
              <a:t>от ограничений долга к масштабу капитала</a:t>
            </a:r>
            <a:endParaRPr lang="ru-RU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266410"/>
              </p:ext>
            </p:extLst>
          </p:nvPr>
        </p:nvGraphicFramePr>
        <p:xfrm>
          <a:off x="432000" y="2110522"/>
          <a:ext cx="11317089" cy="4410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1538">
                  <a:extLst>
                    <a:ext uri="{9D8B030D-6E8A-4147-A177-3AD203B41FA5}">
                      <a16:colId xmlns:a16="http://schemas.microsoft.com/office/drawing/2014/main" val="1484192877"/>
                    </a:ext>
                  </a:extLst>
                </a:gridCol>
                <a:gridCol w="2978517">
                  <a:extLst>
                    <a:ext uri="{9D8B030D-6E8A-4147-A177-3AD203B41FA5}">
                      <a16:colId xmlns:a16="http://schemas.microsoft.com/office/drawing/2014/main" val="128770077"/>
                    </a:ext>
                  </a:extLst>
                </a:gridCol>
                <a:gridCol w="2978517">
                  <a:extLst>
                    <a:ext uri="{9D8B030D-6E8A-4147-A177-3AD203B41FA5}">
                      <a16:colId xmlns:a16="http://schemas.microsoft.com/office/drawing/2014/main" val="472718242"/>
                    </a:ext>
                  </a:extLst>
                </a:gridCol>
                <a:gridCol w="2978517">
                  <a:extLst>
                    <a:ext uri="{9D8B030D-6E8A-4147-A177-3AD203B41FA5}">
                      <a16:colId xmlns:a16="http://schemas.microsoft.com/office/drawing/2014/main" val="1773679429"/>
                    </a:ext>
                  </a:extLst>
                </a:gridCol>
              </a:tblGrid>
              <a:tr h="505768">
                <a:tc>
                  <a:txBody>
                    <a:bodyPr/>
                    <a:lstStyle/>
                    <a:p>
                      <a:endParaRPr lang="ru-RU" sz="1400" dirty="0"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36000" marB="36000"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КРЕДИТЫ</a:t>
                      </a:r>
                      <a:endParaRPr lang="ru-RU" sz="140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ОБЛИГАЦИИ</a:t>
                      </a:r>
                      <a:endParaRPr lang="ru-RU" sz="140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АКЦИИ</a:t>
                      </a:r>
                      <a:endParaRPr lang="ru-RU" sz="1400" dirty="0">
                        <a:solidFill>
                          <a:schemeClr val="tx1"/>
                        </a:solidFill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36000" marB="36000"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5358424"/>
                  </a:ext>
                </a:extLst>
              </a:tr>
              <a:tr h="61938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Вид финансирования</a:t>
                      </a:r>
                      <a:endParaRPr lang="ru-RU" sz="1400" dirty="0">
                        <a:latin typeface="CB_Stem Medium" panose="020B0603020203020204" pitchFamily="34" charset="-52"/>
                        <a:cs typeface="CB_Stem Medium" panose="020B0603020203020204" pitchFamily="34" charset="-52"/>
                      </a:endParaRPr>
                    </a:p>
                  </a:txBody>
                  <a:tcPr marL="72000" marR="72000" marT="36000" marB="36000"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CB_Stem Light" panose="020B0503020203020204" pitchFamily="34" charset="-52"/>
                          <a:cs typeface="CB_Stem Light" panose="020B0503020203020204" pitchFamily="34" charset="-52"/>
                        </a:rPr>
                        <a:t>Долг</a:t>
                      </a:r>
                      <a:endParaRPr lang="en-US" sz="1400" dirty="0" smtClean="0">
                        <a:latin typeface="CB_Stem Light" panose="020B0503020203020204" pitchFamily="34" charset="-52"/>
                        <a:cs typeface="CB_Stem Light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CB_Stem Light" panose="020B0503020203020204" pitchFamily="34" charset="-52"/>
                          <a:cs typeface="CB_Stem Light" panose="020B0503020203020204" pitchFamily="34" charset="-52"/>
                        </a:rPr>
                        <a:t>Долг</a:t>
                      </a:r>
                      <a:endParaRPr lang="en-US" sz="1400" dirty="0" smtClean="0">
                        <a:latin typeface="CB_Stem Light" panose="020B0503020203020204" pitchFamily="34" charset="-52"/>
                        <a:cs typeface="CB_Stem Light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CB_Stem Light" panose="020B0503020203020204" pitchFamily="34" charset="-52"/>
                          <a:cs typeface="CB_Stem Light" panose="020B0503020203020204" pitchFamily="34" charset="-52"/>
                        </a:rPr>
                        <a:t>Капитал</a:t>
                      </a:r>
                      <a:endParaRPr lang="en-US" sz="1400" dirty="0" smtClean="0">
                        <a:latin typeface="CB_Stem Light" panose="020B0503020203020204" pitchFamily="34" charset="-52"/>
                        <a:cs typeface="CB_Stem Light" panose="020B0503020203020204" pitchFamily="34" charset="-52"/>
                      </a:endParaRPr>
                    </a:p>
                  </a:txBody>
                  <a:tcPr marL="72000" marR="72000" marT="36000" marB="36000"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344272"/>
                  </a:ext>
                </a:extLst>
              </a:tr>
              <a:tr h="6203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Платность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Проценты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Купон / Дисконт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Дивиденды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255077"/>
                  </a:ext>
                </a:extLst>
              </a:tr>
              <a:tr h="6203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Срочность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Срочное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Преимущественно срочное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Бессрочное (наиболее долгосрочное)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513949"/>
                  </a:ext>
                </a:extLst>
              </a:tr>
              <a:tr h="6203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Круг финансирующих лиц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Ограниченный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Широкий (требуется прозрачность)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Широкий (требуется прозрачность)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761"/>
                  </a:ext>
                </a:extLst>
              </a:tr>
              <a:tr h="6203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Публичность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Непубличное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Непубличное / Публичное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Непубличное / Публичное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588871"/>
                  </a:ext>
                </a:extLst>
              </a:tr>
              <a:tr h="8039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B_Stem Medium" panose="020B0603020203020204" pitchFamily="34" charset="-52"/>
                          <a:cs typeface="CB_Stem Medium" panose="020B0603020203020204" pitchFamily="34" charset="-52"/>
                        </a:rPr>
                        <a:t>Управление компанией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Риск зависимости от 1 – 2 банков (установление </a:t>
                      </a:r>
                      <a:r>
                        <a:rPr lang="ru-RU" sz="1400" dirty="0" err="1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ковенант</a:t>
                      </a: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)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BEE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Не влияет. Только при невыполнении обязательств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8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 smtClean="0">
                          <a:latin typeface="CB_Stem" panose="020B0503020203020204" pitchFamily="34" charset="-52"/>
                          <a:cs typeface="CB_Stem" panose="020B0503020203020204" pitchFamily="34" charset="-52"/>
                        </a:rPr>
                        <a:t>Акционеры становятся совладельцами</a:t>
                      </a:r>
                      <a:endParaRPr lang="ru-RU" sz="1400" dirty="0">
                        <a:latin typeface="CB_Stem" panose="020B0503020203020204" pitchFamily="34" charset="-52"/>
                        <a:cs typeface="CB_Stem" panose="020B0503020203020204" pitchFamily="34" charset="-52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385436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12240000" y="2415320"/>
            <a:ext cx="2160000" cy="1015663"/>
          </a:xfrm>
          <a:prstGeom prst="rect">
            <a:avLst/>
          </a:prstGeom>
          <a:solidFill>
            <a:srgbClr val="FFF6E7"/>
          </a:solidFill>
          <a:ln w="3175" cap="flat" cmpd="sng" algn="ctr">
            <a:solidFill>
              <a:srgbClr val="E7E8E8"/>
            </a:solidFill>
            <a:prstDash val="solid"/>
            <a:miter lim="800000"/>
          </a:ln>
          <a:effectLst/>
        </p:spPr>
        <p:txBody>
          <a:bodyPr rtlCol="0" anchor="t" anchorCtr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отдельных случаях цвет</a:t>
            </a:r>
            <a:r>
              <a:rPr lang="ru-RU" sz="1000" kern="0" dirty="0">
                <a:solidFill>
                  <a:prstClr val="black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а</a:t>
            </a:r>
            <a:r>
              <a:rPr lang="ru-RU" sz="1000" kern="0" dirty="0" smtClean="0">
                <a:solidFill>
                  <a:prstClr val="black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вполне достаточно, чтобы передать коннотацию, </a:t>
            </a:r>
            <a:br>
              <a:rPr lang="ru-RU" sz="1000" kern="0" dirty="0" smtClean="0">
                <a:solidFill>
                  <a:prstClr val="black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kern="0" dirty="0" smtClean="0">
                <a:solidFill>
                  <a:prstClr val="black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 в иконках нет необходимости, поэтому добавляем их осознанно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Виды капитала и их специфика</a:t>
            </a:r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95305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Реальность рынка</a:t>
            </a:r>
            <a:r>
              <a:rPr lang="en-US" dirty="0" smtClean="0"/>
              <a:t>:</a:t>
            </a:r>
            <a:r>
              <a:rPr lang="ru-RU" dirty="0" smtClean="0"/>
              <a:t> неиспользуемый потенциал</a:t>
            </a:r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12240000" y="-16646"/>
            <a:ext cx="2160000" cy="6874645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no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Палитра</a:t>
            </a:r>
            <a:endParaRPr lang="ru-RU" sz="11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600"/>
              </a:spcAft>
            </a:pPr>
            <a:r>
              <a:rPr lang="ru-RU" sz="1000" spc="-1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Чтобы перекрасить </a:t>
            </a:r>
            <a:r>
              <a:rPr lang="ru-RU" sz="1000" spc="-1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текст или объект,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помимо палитры можно использовать инструмент «Пипетка» (Формат </a:t>
            </a:r>
            <a:r>
              <a:rPr lang="en-US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&gt;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Заливка): просто</a:t>
            </a:r>
            <a:r>
              <a:rPr lang="en-US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выделите объект, который хотите перекрасить,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выбрав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пипетку,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кликните ей на любом объекте нужного цвета или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палитре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вверху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слайда. Верхний ряд цветов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Заливке – наша базовая палитра, но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можно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использовать и производные оттенки</a:t>
            </a:r>
            <a:endParaRPr lang="en-US" sz="1000" spc="-1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600"/>
              </a:spcAft>
            </a:pPr>
            <a:r>
              <a:rPr lang="ru-RU" sz="11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Графики</a:t>
            </a:r>
            <a:endParaRPr lang="ru-RU" sz="1000" dirty="0" smtClean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Важен контраст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сегментов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(например, не используем синий вместе с голубым). Насыщенные оттенки используем для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мелких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сегментов</a:t>
            </a: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Не перегружаем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график вспомогательными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элементами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(например, вертикальная ось не нужна, если все сегменты подписаны)</a:t>
            </a: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Мелкие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сегменты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графиках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подписываем без острой необходимости</a:t>
            </a:r>
          </a:p>
          <a:p>
            <a:pPr>
              <a:spcAft>
                <a:spcPts val="600"/>
              </a:spcAft>
            </a:pPr>
            <a:r>
              <a:rPr lang="ru-RU" sz="11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Текст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Для сохранения форматирования текста копируем </a:t>
            </a:r>
            <a:r>
              <a:rPr lang="ru-RU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текстбокс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с этого слайда либо слайд целиком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Для выделения жирным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используем шрифт </a:t>
            </a:r>
            <a:r>
              <a:rPr lang="en-US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Medium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. </a:t>
            </a:r>
            <a:r>
              <a:rPr lang="en-US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Ctrl+B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используем ни с каким из начертаний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	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						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28" y="1971675"/>
            <a:ext cx="11299031" cy="4439126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Рынок капитала. Направление развития</a:t>
            </a:r>
          </a:p>
        </p:txBody>
      </p:sp>
    </p:spTree>
    <p:extLst>
      <p:ext uri="{BB962C8B-B14F-4D97-AF65-F5344CB8AC3E}">
        <p14:creationId xmlns:p14="http://schemas.microsoft.com/office/powerpoint/2010/main" val="84271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BEE"/>
            </a:gs>
            <a:gs pos="0">
              <a:srgbClr val="0088B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7">
            <a:extLst>
              <a:ext uri="{FF2B5EF4-FFF2-40B4-BE49-F238E27FC236}">
                <a16:creationId xmlns:a16="http://schemas.microsoft.com/office/drawing/2014/main" id="{328E8370-30AB-4722-8DBA-593A635980E7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03949" y="1971675"/>
            <a:ext cx="5554662" cy="44529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1pPr>
            <a:lvl2pPr>
              <a:defRPr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2pPr>
            <a:lvl3pPr>
              <a:defRPr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3pPr>
            <a:lvl4pPr>
              <a:defRPr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4pPr>
            <a:lvl5pPr>
              <a:defRPr>
                <a:solidFill>
                  <a:schemeClr val="bg1"/>
                </a:solidFill>
                <a:latin typeface="CB_Stem" panose="020B0503020203020204" pitchFamily="34" charset="-52"/>
                <a:cs typeface="CB_Stem" panose="020B0503020203020204" pitchFamily="34" charset="-52"/>
              </a:defRPr>
            </a:lvl5pPr>
          </a:lstStyle>
          <a:p>
            <a:r>
              <a:rPr lang="ru-RU" dirty="0">
                <a:latin typeface="CB_Stem Medium" panose="020B0603020203020204" pitchFamily="34" charset="-52"/>
                <a:cs typeface="CB_Stem Medium" panose="020B0603020203020204" pitchFamily="34" charset="-52"/>
              </a:rPr>
              <a:t> </a:t>
            </a:r>
            <a:r>
              <a:rPr lang="ru-RU" dirty="0" smtClean="0">
                <a:latin typeface="CB_Stem Medium" panose="020B0603020203020204" pitchFamily="34" charset="-52"/>
                <a:cs typeface="CB_Stem Medium" panose="020B0603020203020204" pitchFamily="34" charset="-52"/>
              </a:rPr>
              <a:t>      ИНВЕСТОРЫ:</a:t>
            </a:r>
            <a:endParaRPr lang="ru-RU" dirty="0"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Создание долгосрочных инструментов для граждан</a:t>
            </a:r>
            <a:r>
              <a:rPr lang="en-US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 </a:t>
            </a:r>
            <a:endParaRPr lang="en-US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Повышение осведомленности граждан</a:t>
            </a:r>
            <a:r>
              <a:rPr lang="en-US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 </a:t>
            </a: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       </a:t>
            </a:r>
            <a:endParaRPr lang="ru-RU" dirty="0" smtClean="0"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ru-RU" dirty="0">
                <a:latin typeface="CB_Stem Medium" panose="020B0603020203020204" pitchFamily="34" charset="-52"/>
                <a:cs typeface="CB_Stem Medium" panose="020B0603020203020204" pitchFamily="34" charset="-52"/>
              </a:rPr>
              <a:t> </a:t>
            </a:r>
            <a:r>
              <a:rPr lang="ru-RU" dirty="0" smtClean="0">
                <a:latin typeface="CB_Stem Medium" panose="020B0603020203020204" pitchFamily="34" charset="-52"/>
                <a:cs typeface="CB_Stem Medium" panose="020B0603020203020204" pitchFamily="34" charset="-52"/>
              </a:rPr>
              <a:t>      ЭМИТЕНТЫ:</a:t>
            </a:r>
            <a:endParaRPr lang="ru-RU" dirty="0"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Увеличение числа эмитентов (в Свердловской области – 4 эмитента в листинге </a:t>
            </a:r>
            <a:r>
              <a:rPr lang="ru-RU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Московской биржи)</a:t>
            </a:r>
            <a:endParaRPr lang="ru-RU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Рост стоимости компаний</a:t>
            </a:r>
            <a:endParaRPr lang="ru-RU" dirty="0" smtClean="0"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ru-RU" dirty="0" smtClean="0">
                <a:latin typeface="CB_Stem Medium" panose="020B0603020203020204" pitchFamily="34" charset="-52"/>
                <a:cs typeface="CB_Stem Medium" panose="020B0603020203020204" pitchFamily="34" charset="-52"/>
              </a:rPr>
              <a:t>       ДОВЕРИЕ:</a:t>
            </a:r>
            <a:endParaRPr lang="ru-RU" dirty="0"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Обеспечение информационной прозрачности на всех стадиях</a:t>
            </a:r>
          </a:p>
          <a:p>
            <a:pPr marL="180000" indent="-1800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Соблюдение и защита прав инвесторов и качественное корпоративное управление</a:t>
            </a:r>
            <a:endParaRPr lang="ru-RU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12" name="Текст 7">
            <a:extLst>
              <a:ext uri="{FF2B5EF4-FFF2-40B4-BE49-F238E27FC236}">
                <a16:creationId xmlns:a16="http://schemas.microsoft.com/office/drawing/2014/main" id="{093F2368-AD98-4728-93E4-1B37173036A6}"/>
              </a:ext>
            </a:extLst>
          </p:cNvPr>
          <p:cNvSpPr>
            <a:spLocks noGrp="1"/>
          </p:cNvSpPr>
          <p:nvPr>
            <p:ph type="body" sz="quarter" idx="4294967295" hasCustomPrompt="1"/>
          </p:nvPr>
        </p:nvSpPr>
        <p:spPr>
          <a:xfrm>
            <a:off x="433390" y="1743075"/>
            <a:ext cx="5554662" cy="1857354"/>
          </a:xfrm>
          <a:prstGeom prst="rect">
            <a:avLst/>
          </a:prstGeom>
        </p:spPr>
        <p:txBody>
          <a:bodyPr>
            <a:noAutofit/>
          </a:bodyPr>
          <a:lstStyle>
            <a:lvl1pPr>
              <a:spcBef>
                <a:spcPts val="0"/>
              </a:spcBef>
              <a:defRPr sz="15000">
                <a:solidFill>
                  <a:schemeClr val="bg1"/>
                </a:solidFill>
                <a:latin typeface="CB_Stem Medium" panose="020B0603020203020204" pitchFamily="34" charset="-52"/>
                <a:cs typeface="CB_Stem Medium" panose="020B0603020203020204" pitchFamily="34" charset="-52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 smtClean="0"/>
              <a:t>66</a:t>
            </a:r>
            <a:r>
              <a:rPr lang="en-US" dirty="0" smtClean="0"/>
              <a:t>%</a:t>
            </a:r>
            <a:endParaRPr lang="ru-RU" dirty="0"/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id="{35BF7473-8909-436F-9AC2-13A304FD553F}"/>
              </a:ext>
            </a:extLst>
          </p:cNvPr>
          <p:cNvSpPr txBox="1">
            <a:spLocks/>
          </p:cNvSpPr>
          <p:nvPr/>
        </p:nvSpPr>
        <p:spPr>
          <a:xfrm>
            <a:off x="433388" y="3838574"/>
            <a:ext cx="5554662" cy="25860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CB_Stem" panose="020B0503020203020204" pitchFamily="34" charset="-52"/>
                <a:ea typeface="+mn-ea"/>
                <a:cs typeface="CB_Stem" panose="020B0503020203020204" pitchFamily="34" charset="-52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Капитализация рынка акций</a:t>
            </a:r>
          </a:p>
          <a:p>
            <a:r>
              <a:rPr lang="ru-RU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к ВВП в 2030 году</a:t>
            </a:r>
            <a:r>
              <a:rPr lang="ru-RU" baseline="300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1</a:t>
            </a:r>
            <a:endParaRPr lang="ru-RU" baseline="300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240000" y="1971675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стоит «клонировать» идеи по оформлению презентации: по возможности стараемся придумать что-то свежее  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240000" y="2762983"/>
            <a:ext cx="2160000" cy="861774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уверены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целесообразности этого предложения/графики/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таблицы и пр.? Перепроверяем или удаляем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240000" y="3708179"/>
            <a:ext cx="2160000" cy="400110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Даем информацию только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 существу, без «воды»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Ключевые направления развития рынка акций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9271" y="5878472"/>
            <a:ext cx="564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aseline="30000" dirty="0" smtClean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1 </a:t>
            </a:r>
            <a:r>
              <a:rPr lang="ru-RU" sz="1200" dirty="0" smtClean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Указ Президента Российской Федерации от 07.05.2024 № 309 «О национальных целях развития Российской Федерации на период до 2030 года и на перспективу до 2036 года»</a:t>
            </a:r>
            <a:endParaRPr lang="ru-RU" sz="1200" dirty="0">
              <a:solidFill>
                <a:schemeClr val="bg1"/>
              </a:solidFill>
              <a:latin typeface="CB_Stem Light" panose="020B0604020202020204" charset="-52"/>
              <a:cs typeface="CB_Stem Light" panose="020B0604020202020204" charset="-52"/>
            </a:endParaRPr>
          </a:p>
        </p:txBody>
      </p:sp>
      <p:sp>
        <p:nvSpPr>
          <p:cNvPr id="22" name="Freeform 84">
            <a:extLst>
              <a:ext uri="{FF2B5EF4-FFF2-40B4-BE49-F238E27FC236}">
                <a16:creationId xmlns:a16="http://schemas.microsoft.com/office/drawing/2014/main" id="{35F20763-32E9-8F41-B96C-9DE5A69FF334}"/>
              </a:ext>
            </a:extLst>
          </p:cNvPr>
          <p:cNvSpPr>
            <a:spLocks noEditPoints="1"/>
          </p:cNvSpPr>
          <p:nvPr/>
        </p:nvSpPr>
        <p:spPr bwMode="auto">
          <a:xfrm>
            <a:off x="6210360" y="3024816"/>
            <a:ext cx="192162" cy="169054"/>
          </a:xfrm>
          <a:custGeom>
            <a:avLst/>
            <a:gdLst>
              <a:gd name="T0" fmla="*/ 477 w 493"/>
              <a:gd name="T1" fmla="*/ 62 h 432"/>
              <a:gd name="T2" fmla="*/ 325 w 493"/>
              <a:gd name="T3" fmla="*/ 62 h 432"/>
              <a:gd name="T4" fmla="*/ 325 w 493"/>
              <a:gd name="T5" fmla="*/ 16 h 432"/>
              <a:gd name="T6" fmla="*/ 308 w 493"/>
              <a:gd name="T7" fmla="*/ 0 h 432"/>
              <a:gd name="T8" fmla="*/ 185 w 493"/>
              <a:gd name="T9" fmla="*/ 0 h 432"/>
              <a:gd name="T10" fmla="*/ 169 w 493"/>
              <a:gd name="T11" fmla="*/ 16 h 432"/>
              <a:gd name="T12" fmla="*/ 169 w 493"/>
              <a:gd name="T13" fmla="*/ 62 h 432"/>
              <a:gd name="T14" fmla="*/ 17 w 493"/>
              <a:gd name="T15" fmla="*/ 62 h 432"/>
              <a:gd name="T16" fmla="*/ 0 w 493"/>
              <a:gd name="T17" fmla="*/ 78 h 432"/>
              <a:gd name="T18" fmla="*/ 0 w 493"/>
              <a:gd name="T19" fmla="*/ 416 h 432"/>
              <a:gd name="T20" fmla="*/ 17 w 493"/>
              <a:gd name="T21" fmla="*/ 432 h 432"/>
              <a:gd name="T22" fmla="*/ 477 w 493"/>
              <a:gd name="T23" fmla="*/ 432 h 432"/>
              <a:gd name="T24" fmla="*/ 493 w 493"/>
              <a:gd name="T25" fmla="*/ 416 h 432"/>
              <a:gd name="T26" fmla="*/ 493 w 493"/>
              <a:gd name="T27" fmla="*/ 78 h 432"/>
              <a:gd name="T28" fmla="*/ 477 w 493"/>
              <a:gd name="T29" fmla="*/ 62 h 432"/>
              <a:gd name="T30" fmla="*/ 369 w 493"/>
              <a:gd name="T31" fmla="*/ 94 h 432"/>
              <a:gd name="T32" fmla="*/ 369 w 493"/>
              <a:gd name="T33" fmla="*/ 399 h 432"/>
              <a:gd name="T34" fmla="*/ 125 w 493"/>
              <a:gd name="T35" fmla="*/ 399 h 432"/>
              <a:gd name="T36" fmla="*/ 125 w 493"/>
              <a:gd name="T37" fmla="*/ 94 h 432"/>
              <a:gd name="T38" fmla="*/ 369 w 493"/>
              <a:gd name="T39" fmla="*/ 94 h 432"/>
              <a:gd name="T40" fmla="*/ 202 w 493"/>
              <a:gd name="T41" fmla="*/ 33 h 432"/>
              <a:gd name="T42" fmla="*/ 292 w 493"/>
              <a:gd name="T43" fmla="*/ 33 h 432"/>
              <a:gd name="T44" fmla="*/ 292 w 493"/>
              <a:gd name="T45" fmla="*/ 62 h 432"/>
              <a:gd name="T46" fmla="*/ 202 w 493"/>
              <a:gd name="T47" fmla="*/ 62 h 432"/>
              <a:gd name="T48" fmla="*/ 202 w 493"/>
              <a:gd name="T49" fmla="*/ 33 h 432"/>
              <a:gd name="T50" fmla="*/ 33 w 493"/>
              <a:gd name="T51" fmla="*/ 94 h 432"/>
              <a:gd name="T52" fmla="*/ 92 w 493"/>
              <a:gd name="T53" fmla="*/ 94 h 432"/>
              <a:gd name="T54" fmla="*/ 92 w 493"/>
              <a:gd name="T55" fmla="*/ 399 h 432"/>
              <a:gd name="T56" fmla="*/ 33 w 493"/>
              <a:gd name="T57" fmla="*/ 399 h 432"/>
              <a:gd name="T58" fmla="*/ 33 w 493"/>
              <a:gd name="T59" fmla="*/ 94 h 432"/>
              <a:gd name="T60" fmla="*/ 461 w 493"/>
              <a:gd name="T61" fmla="*/ 399 h 432"/>
              <a:gd name="T62" fmla="*/ 401 w 493"/>
              <a:gd name="T63" fmla="*/ 399 h 432"/>
              <a:gd name="T64" fmla="*/ 401 w 493"/>
              <a:gd name="T65" fmla="*/ 94 h 432"/>
              <a:gd name="T66" fmla="*/ 461 w 493"/>
              <a:gd name="T67" fmla="*/ 94 h 432"/>
              <a:gd name="T68" fmla="*/ 461 w 493"/>
              <a:gd name="T69" fmla="*/ 399 h 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3" h="432">
                <a:moveTo>
                  <a:pt x="477" y="62"/>
                </a:moveTo>
                <a:cubicBezTo>
                  <a:pt x="325" y="62"/>
                  <a:pt x="325" y="62"/>
                  <a:pt x="325" y="62"/>
                </a:cubicBezTo>
                <a:cubicBezTo>
                  <a:pt x="325" y="16"/>
                  <a:pt x="325" y="16"/>
                  <a:pt x="325" y="16"/>
                </a:cubicBezTo>
                <a:cubicBezTo>
                  <a:pt x="325" y="7"/>
                  <a:pt x="317" y="0"/>
                  <a:pt x="308" y="0"/>
                </a:cubicBezTo>
                <a:cubicBezTo>
                  <a:pt x="185" y="0"/>
                  <a:pt x="185" y="0"/>
                  <a:pt x="185" y="0"/>
                </a:cubicBezTo>
                <a:cubicBezTo>
                  <a:pt x="176" y="0"/>
                  <a:pt x="169" y="7"/>
                  <a:pt x="169" y="16"/>
                </a:cubicBezTo>
                <a:cubicBezTo>
                  <a:pt x="169" y="62"/>
                  <a:pt x="169" y="62"/>
                  <a:pt x="169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8" y="62"/>
                  <a:pt x="0" y="69"/>
                  <a:pt x="0" y="78"/>
                </a:cubicBezTo>
                <a:cubicBezTo>
                  <a:pt x="0" y="416"/>
                  <a:pt x="0" y="416"/>
                  <a:pt x="0" y="416"/>
                </a:cubicBezTo>
                <a:cubicBezTo>
                  <a:pt x="0" y="425"/>
                  <a:pt x="8" y="432"/>
                  <a:pt x="17" y="432"/>
                </a:cubicBezTo>
                <a:cubicBezTo>
                  <a:pt x="477" y="432"/>
                  <a:pt x="477" y="432"/>
                  <a:pt x="477" y="432"/>
                </a:cubicBezTo>
                <a:cubicBezTo>
                  <a:pt x="486" y="432"/>
                  <a:pt x="493" y="425"/>
                  <a:pt x="493" y="416"/>
                </a:cubicBezTo>
                <a:cubicBezTo>
                  <a:pt x="493" y="78"/>
                  <a:pt x="493" y="78"/>
                  <a:pt x="493" y="78"/>
                </a:cubicBezTo>
                <a:cubicBezTo>
                  <a:pt x="493" y="69"/>
                  <a:pt x="486" y="62"/>
                  <a:pt x="477" y="62"/>
                </a:cubicBezTo>
                <a:close/>
                <a:moveTo>
                  <a:pt x="369" y="94"/>
                </a:moveTo>
                <a:cubicBezTo>
                  <a:pt x="369" y="399"/>
                  <a:pt x="369" y="399"/>
                  <a:pt x="369" y="399"/>
                </a:cubicBezTo>
                <a:cubicBezTo>
                  <a:pt x="125" y="399"/>
                  <a:pt x="125" y="399"/>
                  <a:pt x="125" y="399"/>
                </a:cubicBezTo>
                <a:cubicBezTo>
                  <a:pt x="125" y="94"/>
                  <a:pt x="125" y="94"/>
                  <a:pt x="125" y="94"/>
                </a:cubicBezTo>
                <a:lnTo>
                  <a:pt x="369" y="94"/>
                </a:lnTo>
                <a:close/>
                <a:moveTo>
                  <a:pt x="202" y="33"/>
                </a:moveTo>
                <a:cubicBezTo>
                  <a:pt x="292" y="33"/>
                  <a:pt x="292" y="33"/>
                  <a:pt x="292" y="33"/>
                </a:cubicBezTo>
                <a:cubicBezTo>
                  <a:pt x="292" y="62"/>
                  <a:pt x="292" y="62"/>
                  <a:pt x="292" y="62"/>
                </a:cubicBezTo>
                <a:cubicBezTo>
                  <a:pt x="202" y="62"/>
                  <a:pt x="202" y="62"/>
                  <a:pt x="202" y="62"/>
                </a:cubicBezTo>
                <a:lnTo>
                  <a:pt x="202" y="33"/>
                </a:lnTo>
                <a:close/>
                <a:moveTo>
                  <a:pt x="33" y="94"/>
                </a:moveTo>
                <a:cubicBezTo>
                  <a:pt x="92" y="94"/>
                  <a:pt x="92" y="94"/>
                  <a:pt x="92" y="94"/>
                </a:cubicBezTo>
                <a:cubicBezTo>
                  <a:pt x="92" y="399"/>
                  <a:pt x="92" y="399"/>
                  <a:pt x="92" y="399"/>
                </a:cubicBezTo>
                <a:cubicBezTo>
                  <a:pt x="33" y="399"/>
                  <a:pt x="33" y="399"/>
                  <a:pt x="33" y="399"/>
                </a:cubicBezTo>
                <a:lnTo>
                  <a:pt x="33" y="94"/>
                </a:lnTo>
                <a:close/>
                <a:moveTo>
                  <a:pt x="461" y="399"/>
                </a:moveTo>
                <a:cubicBezTo>
                  <a:pt x="401" y="399"/>
                  <a:pt x="401" y="399"/>
                  <a:pt x="401" y="399"/>
                </a:cubicBezTo>
                <a:cubicBezTo>
                  <a:pt x="401" y="94"/>
                  <a:pt x="401" y="94"/>
                  <a:pt x="401" y="94"/>
                </a:cubicBezTo>
                <a:cubicBezTo>
                  <a:pt x="461" y="94"/>
                  <a:pt x="461" y="94"/>
                  <a:pt x="461" y="94"/>
                </a:cubicBezTo>
                <a:lnTo>
                  <a:pt x="461" y="3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E1133"/>
              </a:solidFill>
              <a:effectLst/>
              <a:uLnTx/>
              <a:uFillTx/>
              <a:latin typeface="CB_Stem" panose="020B0503020203020204" pitchFamily="34" charset="-52"/>
              <a:ea typeface="+mn-ea"/>
              <a:cs typeface="CB_Stem" panose="020B0503020203020204" pitchFamily="34" charset="-52"/>
            </a:endParaRPr>
          </a:p>
        </p:txBody>
      </p:sp>
      <p:sp>
        <p:nvSpPr>
          <p:cNvPr id="23" name="Freeform 84">
            <a:extLst>
              <a:ext uri="{FF2B5EF4-FFF2-40B4-BE49-F238E27FC236}">
                <a16:creationId xmlns:a16="http://schemas.microsoft.com/office/drawing/2014/main" id="{57E0398A-2C19-BC46-828D-6AD2ECEDEF98}"/>
              </a:ext>
            </a:extLst>
          </p:cNvPr>
          <p:cNvSpPr>
            <a:spLocks noEditPoints="1"/>
          </p:cNvSpPr>
          <p:nvPr/>
        </p:nvSpPr>
        <p:spPr bwMode="auto">
          <a:xfrm>
            <a:off x="6200521" y="1997050"/>
            <a:ext cx="249231" cy="216651"/>
          </a:xfrm>
          <a:custGeom>
            <a:avLst/>
            <a:gdLst>
              <a:gd name="T0" fmla="*/ 203 w 406"/>
              <a:gd name="T1" fmla="*/ 0 h 352"/>
              <a:gd name="T2" fmla="*/ 203 w 406"/>
              <a:gd name="T3" fmla="*/ 20 h 352"/>
              <a:gd name="T4" fmla="*/ 183 w 406"/>
              <a:gd name="T5" fmla="*/ 40 h 352"/>
              <a:gd name="T6" fmla="*/ 222 w 406"/>
              <a:gd name="T7" fmla="*/ 87 h 352"/>
              <a:gd name="T8" fmla="*/ 191 w 406"/>
              <a:gd name="T9" fmla="*/ 89 h 352"/>
              <a:gd name="T10" fmla="*/ 138 w 406"/>
              <a:gd name="T11" fmla="*/ 97 h 352"/>
              <a:gd name="T12" fmla="*/ 166 w 406"/>
              <a:gd name="T13" fmla="*/ 227 h 352"/>
              <a:gd name="T14" fmla="*/ 220 w 406"/>
              <a:gd name="T15" fmla="*/ 352 h 352"/>
              <a:gd name="T16" fmla="*/ 257 w 406"/>
              <a:gd name="T17" fmla="*/ 227 h 352"/>
              <a:gd name="T18" fmla="*/ 257 w 406"/>
              <a:gd name="T19" fmla="*/ 87 h 352"/>
              <a:gd name="T20" fmla="*/ 220 w 406"/>
              <a:gd name="T21" fmla="*/ 215 h 352"/>
              <a:gd name="T22" fmla="*/ 186 w 406"/>
              <a:gd name="T23" fmla="*/ 215 h 352"/>
              <a:gd name="T24" fmla="*/ 159 w 406"/>
              <a:gd name="T25" fmla="*/ 108 h 352"/>
              <a:gd name="T26" fmla="*/ 209 w 406"/>
              <a:gd name="T27" fmla="*/ 120 h 352"/>
              <a:gd name="T28" fmla="*/ 247 w 406"/>
              <a:gd name="T29" fmla="*/ 206 h 352"/>
              <a:gd name="T30" fmla="*/ 52 w 406"/>
              <a:gd name="T31" fmla="*/ 39 h 352"/>
              <a:gd name="T32" fmla="*/ 52 w 406"/>
              <a:gd name="T33" fmla="*/ 60 h 352"/>
              <a:gd name="T34" fmla="*/ 39 w 406"/>
              <a:gd name="T35" fmla="*/ 72 h 352"/>
              <a:gd name="T36" fmla="*/ 66 w 406"/>
              <a:gd name="T37" fmla="*/ 105 h 352"/>
              <a:gd name="T38" fmla="*/ 44 w 406"/>
              <a:gd name="T39" fmla="*/ 108 h 352"/>
              <a:gd name="T40" fmla="*/ 0 w 406"/>
              <a:gd name="T41" fmla="*/ 116 h 352"/>
              <a:gd name="T42" fmla="*/ 21 w 406"/>
              <a:gd name="T43" fmla="*/ 217 h 352"/>
              <a:gd name="T44" fmla="*/ 64 w 406"/>
              <a:gd name="T45" fmla="*/ 313 h 352"/>
              <a:gd name="T46" fmla="*/ 93 w 406"/>
              <a:gd name="T47" fmla="*/ 217 h 352"/>
              <a:gd name="T48" fmla="*/ 93 w 406"/>
              <a:gd name="T49" fmla="*/ 106 h 352"/>
              <a:gd name="T50" fmla="*/ 62 w 406"/>
              <a:gd name="T51" fmla="*/ 206 h 352"/>
              <a:gd name="T52" fmla="*/ 41 w 406"/>
              <a:gd name="T53" fmla="*/ 206 h 352"/>
              <a:gd name="T54" fmla="*/ 20 w 406"/>
              <a:gd name="T55" fmla="*/ 126 h 352"/>
              <a:gd name="T56" fmla="*/ 58 w 406"/>
              <a:gd name="T57" fmla="*/ 135 h 352"/>
              <a:gd name="T58" fmla="*/ 83 w 406"/>
              <a:gd name="T59" fmla="*/ 196 h 352"/>
              <a:gd name="T60" fmla="*/ 354 w 406"/>
              <a:gd name="T61" fmla="*/ 39 h 352"/>
              <a:gd name="T62" fmla="*/ 354 w 406"/>
              <a:gd name="T63" fmla="*/ 60 h 352"/>
              <a:gd name="T64" fmla="*/ 342 w 406"/>
              <a:gd name="T65" fmla="*/ 72 h 352"/>
              <a:gd name="T66" fmla="*/ 369 w 406"/>
              <a:gd name="T67" fmla="*/ 105 h 352"/>
              <a:gd name="T68" fmla="*/ 346 w 406"/>
              <a:gd name="T69" fmla="*/ 108 h 352"/>
              <a:gd name="T70" fmla="*/ 303 w 406"/>
              <a:gd name="T71" fmla="*/ 116 h 352"/>
              <a:gd name="T72" fmla="*/ 324 w 406"/>
              <a:gd name="T73" fmla="*/ 217 h 352"/>
              <a:gd name="T74" fmla="*/ 367 w 406"/>
              <a:gd name="T75" fmla="*/ 313 h 352"/>
              <a:gd name="T76" fmla="*/ 396 w 406"/>
              <a:gd name="T77" fmla="*/ 217 h 352"/>
              <a:gd name="T78" fmla="*/ 396 w 406"/>
              <a:gd name="T79" fmla="*/ 106 h 352"/>
              <a:gd name="T80" fmla="*/ 365 w 406"/>
              <a:gd name="T81" fmla="*/ 206 h 352"/>
              <a:gd name="T82" fmla="*/ 344 w 406"/>
              <a:gd name="T83" fmla="*/ 206 h 352"/>
              <a:gd name="T84" fmla="*/ 323 w 406"/>
              <a:gd name="T85" fmla="*/ 126 h 352"/>
              <a:gd name="T86" fmla="*/ 361 w 406"/>
              <a:gd name="T87" fmla="*/ 135 h 352"/>
              <a:gd name="T88" fmla="*/ 385 w 406"/>
              <a:gd name="T89" fmla="*/ 196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06" h="352">
                <a:moveTo>
                  <a:pt x="203" y="81"/>
                </a:moveTo>
                <a:cubicBezTo>
                  <a:pt x="225" y="81"/>
                  <a:pt x="243" y="63"/>
                  <a:pt x="243" y="40"/>
                </a:cubicBezTo>
                <a:cubicBezTo>
                  <a:pt x="243" y="18"/>
                  <a:pt x="225" y="0"/>
                  <a:pt x="203" y="0"/>
                </a:cubicBezTo>
                <a:cubicBezTo>
                  <a:pt x="181" y="0"/>
                  <a:pt x="163" y="18"/>
                  <a:pt x="163" y="40"/>
                </a:cubicBezTo>
                <a:cubicBezTo>
                  <a:pt x="163" y="63"/>
                  <a:pt x="181" y="81"/>
                  <a:pt x="203" y="81"/>
                </a:cubicBezTo>
                <a:close/>
                <a:moveTo>
                  <a:pt x="203" y="20"/>
                </a:moveTo>
                <a:cubicBezTo>
                  <a:pt x="214" y="20"/>
                  <a:pt x="223" y="29"/>
                  <a:pt x="223" y="40"/>
                </a:cubicBezTo>
                <a:cubicBezTo>
                  <a:pt x="223" y="51"/>
                  <a:pt x="214" y="60"/>
                  <a:pt x="203" y="60"/>
                </a:cubicBezTo>
                <a:cubicBezTo>
                  <a:pt x="192" y="60"/>
                  <a:pt x="183" y="51"/>
                  <a:pt x="183" y="40"/>
                </a:cubicBezTo>
                <a:cubicBezTo>
                  <a:pt x="183" y="29"/>
                  <a:pt x="192" y="20"/>
                  <a:pt x="203" y="20"/>
                </a:cubicBezTo>
                <a:close/>
                <a:moveTo>
                  <a:pt x="257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0" y="87"/>
                  <a:pt x="217" y="88"/>
                  <a:pt x="216" y="89"/>
                </a:cubicBezTo>
                <a:cubicBezTo>
                  <a:pt x="203" y="99"/>
                  <a:pt x="203" y="99"/>
                  <a:pt x="203" y="99"/>
                </a:cubicBezTo>
                <a:cubicBezTo>
                  <a:pt x="191" y="89"/>
                  <a:pt x="191" y="89"/>
                  <a:pt x="191" y="89"/>
                </a:cubicBezTo>
                <a:cubicBezTo>
                  <a:pt x="189" y="88"/>
                  <a:pt x="187" y="87"/>
                  <a:pt x="184" y="87"/>
                </a:cubicBezTo>
                <a:cubicBezTo>
                  <a:pt x="149" y="87"/>
                  <a:pt x="149" y="87"/>
                  <a:pt x="149" y="87"/>
                </a:cubicBezTo>
                <a:cubicBezTo>
                  <a:pt x="143" y="87"/>
                  <a:pt x="138" y="92"/>
                  <a:pt x="138" y="97"/>
                </a:cubicBezTo>
                <a:cubicBezTo>
                  <a:pt x="138" y="216"/>
                  <a:pt x="138" y="216"/>
                  <a:pt x="138" y="216"/>
                </a:cubicBezTo>
                <a:cubicBezTo>
                  <a:pt x="138" y="222"/>
                  <a:pt x="143" y="227"/>
                  <a:pt x="149" y="227"/>
                </a:cubicBezTo>
                <a:cubicBezTo>
                  <a:pt x="166" y="227"/>
                  <a:pt x="166" y="227"/>
                  <a:pt x="166" y="227"/>
                </a:cubicBezTo>
                <a:cubicBezTo>
                  <a:pt x="176" y="343"/>
                  <a:pt x="176" y="343"/>
                  <a:pt x="176" y="343"/>
                </a:cubicBezTo>
                <a:cubicBezTo>
                  <a:pt x="176" y="348"/>
                  <a:pt x="181" y="352"/>
                  <a:pt x="186" y="352"/>
                </a:cubicBezTo>
                <a:cubicBezTo>
                  <a:pt x="220" y="352"/>
                  <a:pt x="220" y="352"/>
                  <a:pt x="220" y="352"/>
                </a:cubicBezTo>
                <a:cubicBezTo>
                  <a:pt x="225" y="352"/>
                  <a:pt x="230" y="348"/>
                  <a:pt x="230" y="343"/>
                </a:cubicBezTo>
                <a:cubicBezTo>
                  <a:pt x="240" y="227"/>
                  <a:pt x="240" y="227"/>
                  <a:pt x="240" y="227"/>
                </a:cubicBezTo>
                <a:cubicBezTo>
                  <a:pt x="257" y="227"/>
                  <a:pt x="257" y="227"/>
                  <a:pt x="257" y="227"/>
                </a:cubicBezTo>
                <a:cubicBezTo>
                  <a:pt x="263" y="227"/>
                  <a:pt x="267" y="222"/>
                  <a:pt x="267" y="216"/>
                </a:cubicBezTo>
                <a:cubicBezTo>
                  <a:pt x="267" y="97"/>
                  <a:pt x="267" y="97"/>
                  <a:pt x="267" y="97"/>
                </a:cubicBezTo>
                <a:cubicBezTo>
                  <a:pt x="267" y="92"/>
                  <a:pt x="263" y="87"/>
                  <a:pt x="257" y="87"/>
                </a:cubicBezTo>
                <a:close/>
                <a:moveTo>
                  <a:pt x="247" y="206"/>
                </a:moveTo>
                <a:cubicBezTo>
                  <a:pt x="230" y="206"/>
                  <a:pt x="230" y="206"/>
                  <a:pt x="230" y="206"/>
                </a:cubicBezTo>
                <a:cubicBezTo>
                  <a:pt x="225" y="206"/>
                  <a:pt x="220" y="210"/>
                  <a:pt x="220" y="215"/>
                </a:cubicBezTo>
                <a:cubicBezTo>
                  <a:pt x="210" y="331"/>
                  <a:pt x="210" y="331"/>
                  <a:pt x="210" y="331"/>
                </a:cubicBezTo>
                <a:cubicBezTo>
                  <a:pt x="196" y="331"/>
                  <a:pt x="196" y="331"/>
                  <a:pt x="196" y="331"/>
                </a:cubicBezTo>
                <a:cubicBezTo>
                  <a:pt x="186" y="215"/>
                  <a:pt x="186" y="215"/>
                  <a:pt x="186" y="215"/>
                </a:cubicBezTo>
                <a:cubicBezTo>
                  <a:pt x="186" y="210"/>
                  <a:pt x="181" y="206"/>
                  <a:pt x="176" y="206"/>
                </a:cubicBezTo>
                <a:cubicBezTo>
                  <a:pt x="159" y="206"/>
                  <a:pt x="159" y="206"/>
                  <a:pt x="159" y="206"/>
                </a:cubicBezTo>
                <a:cubicBezTo>
                  <a:pt x="159" y="108"/>
                  <a:pt x="159" y="108"/>
                  <a:pt x="159" y="108"/>
                </a:cubicBezTo>
                <a:cubicBezTo>
                  <a:pt x="181" y="108"/>
                  <a:pt x="181" y="108"/>
                  <a:pt x="181" y="108"/>
                </a:cubicBezTo>
                <a:cubicBezTo>
                  <a:pt x="197" y="120"/>
                  <a:pt x="197" y="120"/>
                  <a:pt x="197" y="120"/>
                </a:cubicBezTo>
                <a:cubicBezTo>
                  <a:pt x="200" y="123"/>
                  <a:pt x="206" y="123"/>
                  <a:pt x="209" y="120"/>
                </a:cubicBezTo>
                <a:cubicBezTo>
                  <a:pt x="225" y="108"/>
                  <a:pt x="225" y="108"/>
                  <a:pt x="225" y="108"/>
                </a:cubicBezTo>
                <a:cubicBezTo>
                  <a:pt x="247" y="108"/>
                  <a:pt x="247" y="108"/>
                  <a:pt x="247" y="108"/>
                </a:cubicBezTo>
                <a:lnTo>
                  <a:pt x="247" y="206"/>
                </a:lnTo>
                <a:close/>
                <a:moveTo>
                  <a:pt x="52" y="106"/>
                </a:moveTo>
                <a:cubicBezTo>
                  <a:pt x="70" y="106"/>
                  <a:pt x="85" y="91"/>
                  <a:pt x="85" y="72"/>
                </a:cubicBezTo>
                <a:cubicBezTo>
                  <a:pt x="85" y="54"/>
                  <a:pt x="70" y="39"/>
                  <a:pt x="52" y="39"/>
                </a:cubicBezTo>
                <a:cubicBezTo>
                  <a:pt x="33" y="39"/>
                  <a:pt x="18" y="54"/>
                  <a:pt x="18" y="72"/>
                </a:cubicBezTo>
                <a:cubicBezTo>
                  <a:pt x="18" y="91"/>
                  <a:pt x="33" y="106"/>
                  <a:pt x="52" y="106"/>
                </a:cubicBezTo>
                <a:close/>
                <a:moveTo>
                  <a:pt x="52" y="60"/>
                </a:moveTo>
                <a:cubicBezTo>
                  <a:pt x="59" y="60"/>
                  <a:pt x="64" y="65"/>
                  <a:pt x="64" y="72"/>
                </a:cubicBezTo>
                <a:cubicBezTo>
                  <a:pt x="64" y="79"/>
                  <a:pt x="59" y="85"/>
                  <a:pt x="52" y="85"/>
                </a:cubicBezTo>
                <a:cubicBezTo>
                  <a:pt x="45" y="85"/>
                  <a:pt x="39" y="79"/>
                  <a:pt x="39" y="72"/>
                </a:cubicBezTo>
                <a:cubicBezTo>
                  <a:pt x="39" y="65"/>
                  <a:pt x="45" y="60"/>
                  <a:pt x="52" y="60"/>
                </a:cubicBezTo>
                <a:close/>
                <a:moveTo>
                  <a:pt x="93" y="106"/>
                </a:moveTo>
                <a:cubicBezTo>
                  <a:pt x="66" y="105"/>
                  <a:pt x="66" y="105"/>
                  <a:pt x="66" y="105"/>
                </a:cubicBezTo>
                <a:cubicBezTo>
                  <a:pt x="64" y="105"/>
                  <a:pt x="62" y="106"/>
                  <a:pt x="60" y="10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2" y="106"/>
                  <a:pt x="40" y="105"/>
                  <a:pt x="37" y="105"/>
                </a:cubicBezTo>
                <a:cubicBezTo>
                  <a:pt x="10" y="106"/>
                  <a:pt x="10" y="106"/>
                  <a:pt x="10" y="106"/>
                </a:cubicBezTo>
                <a:cubicBezTo>
                  <a:pt x="4" y="106"/>
                  <a:pt x="0" y="110"/>
                  <a:pt x="0" y="116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2"/>
                  <a:pt x="4" y="217"/>
                  <a:pt x="10" y="217"/>
                </a:cubicBezTo>
                <a:cubicBezTo>
                  <a:pt x="21" y="217"/>
                  <a:pt x="21" y="217"/>
                  <a:pt x="21" y="217"/>
                </a:cubicBezTo>
                <a:cubicBezTo>
                  <a:pt x="28" y="304"/>
                  <a:pt x="28" y="304"/>
                  <a:pt x="28" y="304"/>
                </a:cubicBezTo>
                <a:cubicBezTo>
                  <a:pt x="29" y="309"/>
                  <a:pt x="33" y="313"/>
                  <a:pt x="39" y="313"/>
                </a:cubicBezTo>
                <a:cubicBezTo>
                  <a:pt x="64" y="313"/>
                  <a:pt x="64" y="313"/>
                  <a:pt x="64" y="313"/>
                </a:cubicBezTo>
                <a:cubicBezTo>
                  <a:pt x="70" y="313"/>
                  <a:pt x="74" y="309"/>
                  <a:pt x="75" y="304"/>
                </a:cubicBezTo>
                <a:cubicBezTo>
                  <a:pt x="82" y="217"/>
                  <a:pt x="82" y="217"/>
                  <a:pt x="82" y="217"/>
                </a:cubicBezTo>
                <a:cubicBezTo>
                  <a:pt x="93" y="217"/>
                  <a:pt x="93" y="217"/>
                  <a:pt x="93" y="217"/>
                </a:cubicBezTo>
                <a:cubicBezTo>
                  <a:pt x="99" y="217"/>
                  <a:pt x="103" y="212"/>
                  <a:pt x="103" y="207"/>
                </a:cubicBezTo>
                <a:cubicBezTo>
                  <a:pt x="103" y="116"/>
                  <a:pt x="103" y="116"/>
                  <a:pt x="103" y="116"/>
                </a:cubicBezTo>
                <a:cubicBezTo>
                  <a:pt x="103" y="110"/>
                  <a:pt x="99" y="106"/>
                  <a:pt x="93" y="106"/>
                </a:cubicBezTo>
                <a:close/>
                <a:moveTo>
                  <a:pt x="83" y="196"/>
                </a:moveTo>
                <a:cubicBezTo>
                  <a:pt x="72" y="196"/>
                  <a:pt x="72" y="196"/>
                  <a:pt x="72" y="196"/>
                </a:cubicBezTo>
                <a:cubicBezTo>
                  <a:pt x="67" y="196"/>
                  <a:pt x="63" y="201"/>
                  <a:pt x="62" y="206"/>
                </a:cubicBezTo>
                <a:cubicBezTo>
                  <a:pt x="55" y="292"/>
                  <a:pt x="55" y="292"/>
                  <a:pt x="55" y="292"/>
                </a:cubicBezTo>
                <a:cubicBezTo>
                  <a:pt x="48" y="292"/>
                  <a:pt x="48" y="292"/>
                  <a:pt x="48" y="292"/>
                </a:cubicBezTo>
                <a:cubicBezTo>
                  <a:pt x="41" y="206"/>
                  <a:pt x="41" y="206"/>
                  <a:pt x="41" y="206"/>
                </a:cubicBezTo>
                <a:cubicBezTo>
                  <a:pt x="41" y="201"/>
                  <a:pt x="36" y="196"/>
                  <a:pt x="31" y="196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0" y="126"/>
                  <a:pt x="20" y="126"/>
                  <a:pt x="20" y="126"/>
                </a:cubicBezTo>
                <a:cubicBezTo>
                  <a:pt x="34" y="126"/>
                  <a:pt x="34" y="126"/>
                  <a:pt x="34" y="126"/>
                </a:cubicBezTo>
                <a:cubicBezTo>
                  <a:pt x="45" y="135"/>
                  <a:pt x="45" y="135"/>
                  <a:pt x="45" y="135"/>
                </a:cubicBezTo>
                <a:cubicBezTo>
                  <a:pt x="49" y="138"/>
                  <a:pt x="54" y="138"/>
                  <a:pt x="58" y="135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83" y="126"/>
                  <a:pt x="83" y="126"/>
                  <a:pt x="83" y="126"/>
                </a:cubicBezTo>
                <a:lnTo>
                  <a:pt x="83" y="196"/>
                </a:lnTo>
                <a:close/>
                <a:moveTo>
                  <a:pt x="354" y="106"/>
                </a:moveTo>
                <a:cubicBezTo>
                  <a:pt x="373" y="106"/>
                  <a:pt x="388" y="91"/>
                  <a:pt x="388" y="72"/>
                </a:cubicBezTo>
                <a:cubicBezTo>
                  <a:pt x="388" y="54"/>
                  <a:pt x="373" y="39"/>
                  <a:pt x="354" y="39"/>
                </a:cubicBezTo>
                <a:cubicBezTo>
                  <a:pt x="336" y="39"/>
                  <a:pt x="321" y="54"/>
                  <a:pt x="321" y="72"/>
                </a:cubicBezTo>
                <a:cubicBezTo>
                  <a:pt x="321" y="91"/>
                  <a:pt x="336" y="106"/>
                  <a:pt x="354" y="106"/>
                </a:cubicBezTo>
                <a:close/>
                <a:moveTo>
                  <a:pt x="354" y="60"/>
                </a:moveTo>
                <a:cubicBezTo>
                  <a:pt x="361" y="60"/>
                  <a:pt x="367" y="65"/>
                  <a:pt x="367" y="72"/>
                </a:cubicBezTo>
                <a:cubicBezTo>
                  <a:pt x="367" y="79"/>
                  <a:pt x="361" y="85"/>
                  <a:pt x="354" y="85"/>
                </a:cubicBezTo>
                <a:cubicBezTo>
                  <a:pt x="347" y="85"/>
                  <a:pt x="342" y="79"/>
                  <a:pt x="342" y="72"/>
                </a:cubicBezTo>
                <a:cubicBezTo>
                  <a:pt x="342" y="65"/>
                  <a:pt x="347" y="60"/>
                  <a:pt x="354" y="60"/>
                </a:cubicBezTo>
                <a:close/>
                <a:moveTo>
                  <a:pt x="396" y="106"/>
                </a:moveTo>
                <a:cubicBezTo>
                  <a:pt x="369" y="105"/>
                  <a:pt x="369" y="105"/>
                  <a:pt x="369" y="105"/>
                </a:cubicBezTo>
                <a:cubicBezTo>
                  <a:pt x="367" y="105"/>
                  <a:pt x="364" y="106"/>
                  <a:pt x="363" y="108"/>
                </a:cubicBezTo>
                <a:cubicBezTo>
                  <a:pt x="354" y="114"/>
                  <a:pt x="354" y="114"/>
                  <a:pt x="354" y="114"/>
                </a:cubicBezTo>
                <a:cubicBezTo>
                  <a:pt x="346" y="108"/>
                  <a:pt x="346" y="108"/>
                  <a:pt x="346" y="108"/>
                </a:cubicBezTo>
                <a:cubicBezTo>
                  <a:pt x="345" y="106"/>
                  <a:pt x="342" y="105"/>
                  <a:pt x="340" y="105"/>
                </a:cubicBezTo>
                <a:cubicBezTo>
                  <a:pt x="313" y="106"/>
                  <a:pt x="313" y="106"/>
                  <a:pt x="313" y="106"/>
                </a:cubicBezTo>
                <a:cubicBezTo>
                  <a:pt x="307" y="106"/>
                  <a:pt x="303" y="110"/>
                  <a:pt x="303" y="116"/>
                </a:cubicBezTo>
                <a:cubicBezTo>
                  <a:pt x="303" y="207"/>
                  <a:pt x="303" y="207"/>
                  <a:pt x="303" y="207"/>
                </a:cubicBezTo>
                <a:cubicBezTo>
                  <a:pt x="303" y="212"/>
                  <a:pt x="307" y="217"/>
                  <a:pt x="313" y="217"/>
                </a:cubicBezTo>
                <a:cubicBezTo>
                  <a:pt x="324" y="217"/>
                  <a:pt x="324" y="217"/>
                  <a:pt x="324" y="217"/>
                </a:cubicBezTo>
                <a:cubicBezTo>
                  <a:pt x="331" y="304"/>
                  <a:pt x="331" y="304"/>
                  <a:pt x="331" y="304"/>
                </a:cubicBezTo>
                <a:cubicBezTo>
                  <a:pt x="332" y="309"/>
                  <a:pt x="336" y="313"/>
                  <a:pt x="342" y="313"/>
                </a:cubicBezTo>
                <a:cubicBezTo>
                  <a:pt x="367" y="313"/>
                  <a:pt x="367" y="313"/>
                  <a:pt x="367" y="313"/>
                </a:cubicBezTo>
                <a:cubicBezTo>
                  <a:pt x="373" y="313"/>
                  <a:pt x="377" y="309"/>
                  <a:pt x="378" y="304"/>
                </a:cubicBezTo>
                <a:cubicBezTo>
                  <a:pt x="385" y="217"/>
                  <a:pt x="385" y="217"/>
                  <a:pt x="385" y="217"/>
                </a:cubicBezTo>
                <a:cubicBezTo>
                  <a:pt x="396" y="217"/>
                  <a:pt x="396" y="217"/>
                  <a:pt x="396" y="217"/>
                </a:cubicBezTo>
                <a:cubicBezTo>
                  <a:pt x="402" y="217"/>
                  <a:pt x="406" y="212"/>
                  <a:pt x="406" y="207"/>
                </a:cubicBezTo>
                <a:cubicBezTo>
                  <a:pt x="406" y="116"/>
                  <a:pt x="406" y="116"/>
                  <a:pt x="406" y="116"/>
                </a:cubicBezTo>
                <a:cubicBezTo>
                  <a:pt x="406" y="110"/>
                  <a:pt x="402" y="106"/>
                  <a:pt x="396" y="106"/>
                </a:cubicBezTo>
                <a:close/>
                <a:moveTo>
                  <a:pt x="385" y="196"/>
                </a:moveTo>
                <a:cubicBezTo>
                  <a:pt x="375" y="196"/>
                  <a:pt x="375" y="196"/>
                  <a:pt x="375" y="196"/>
                </a:cubicBezTo>
                <a:cubicBezTo>
                  <a:pt x="370" y="196"/>
                  <a:pt x="365" y="201"/>
                  <a:pt x="365" y="206"/>
                </a:cubicBezTo>
                <a:cubicBezTo>
                  <a:pt x="358" y="292"/>
                  <a:pt x="358" y="292"/>
                  <a:pt x="358" y="292"/>
                </a:cubicBezTo>
                <a:cubicBezTo>
                  <a:pt x="351" y="292"/>
                  <a:pt x="351" y="292"/>
                  <a:pt x="351" y="292"/>
                </a:cubicBezTo>
                <a:cubicBezTo>
                  <a:pt x="344" y="206"/>
                  <a:pt x="344" y="206"/>
                  <a:pt x="344" y="206"/>
                </a:cubicBezTo>
                <a:cubicBezTo>
                  <a:pt x="343" y="201"/>
                  <a:pt x="339" y="196"/>
                  <a:pt x="333" y="196"/>
                </a:cubicBezTo>
                <a:cubicBezTo>
                  <a:pt x="323" y="196"/>
                  <a:pt x="323" y="196"/>
                  <a:pt x="323" y="196"/>
                </a:cubicBezTo>
                <a:cubicBezTo>
                  <a:pt x="323" y="126"/>
                  <a:pt x="323" y="126"/>
                  <a:pt x="323" y="126"/>
                </a:cubicBezTo>
                <a:cubicBezTo>
                  <a:pt x="337" y="126"/>
                  <a:pt x="337" y="126"/>
                  <a:pt x="337" y="126"/>
                </a:cubicBezTo>
                <a:cubicBezTo>
                  <a:pt x="348" y="135"/>
                  <a:pt x="348" y="135"/>
                  <a:pt x="348" y="135"/>
                </a:cubicBezTo>
                <a:cubicBezTo>
                  <a:pt x="352" y="138"/>
                  <a:pt x="357" y="138"/>
                  <a:pt x="361" y="135"/>
                </a:cubicBezTo>
                <a:cubicBezTo>
                  <a:pt x="372" y="126"/>
                  <a:pt x="372" y="126"/>
                  <a:pt x="372" y="126"/>
                </a:cubicBezTo>
                <a:cubicBezTo>
                  <a:pt x="385" y="126"/>
                  <a:pt x="385" y="126"/>
                  <a:pt x="385" y="126"/>
                </a:cubicBezTo>
                <a:lnTo>
                  <a:pt x="385" y="1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E1133"/>
              </a:solidFill>
              <a:effectLst/>
              <a:uLnTx/>
              <a:uFillTx/>
              <a:latin typeface="CB_Stem Medium" panose="020B0603020203020204" pitchFamily="34" charset="-52"/>
              <a:ea typeface="+mn-ea"/>
              <a:cs typeface="CB_Stem Medium" panose="020B0603020203020204" pitchFamily="34" charset="-52"/>
            </a:endParaRPr>
          </a:p>
        </p:txBody>
      </p:sp>
      <p:sp>
        <p:nvSpPr>
          <p:cNvPr id="24" name="Freeform 107"/>
          <p:cNvSpPr>
            <a:spLocks noEditPoints="1"/>
          </p:cNvSpPr>
          <p:nvPr/>
        </p:nvSpPr>
        <p:spPr bwMode="auto">
          <a:xfrm>
            <a:off x="6210360" y="4232261"/>
            <a:ext cx="221660" cy="213799"/>
          </a:xfrm>
          <a:custGeom>
            <a:avLst/>
            <a:gdLst>
              <a:gd name="T0" fmla="*/ 274 w 416"/>
              <a:gd name="T1" fmla="*/ 204 h 405"/>
              <a:gd name="T2" fmla="*/ 261 w 416"/>
              <a:gd name="T3" fmla="*/ 129 h 405"/>
              <a:gd name="T4" fmla="*/ 197 w 416"/>
              <a:gd name="T5" fmla="*/ 9 h 405"/>
              <a:gd name="T6" fmla="*/ 164 w 416"/>
              <a:gd name="T7" fmla="*/ 144 h 405"/>
              <a:gd name="T8" fmla="*/ 151 w 416"/>
              <a:gd name="T9" fmla="*/ 220 h 405"/>
              <a:gd name="T10" fmla="*/ 145 w 416"/>
              <a:gd name="T11" fmla="*/ 296 h 405"/>
              <a:gd name="T12" fmla="*/ 208 w 416"/>
              <a:gd name="T13" fmla="*/ 405 h 405"/>
              <a:gd name="T14" fmla="*/ 271 w 416"/>
              <a:gd name="T15" fmla="*/ 296 h 405"/>
              <a:gd name="T16" fmla="*/ 265 w 416"/>
              <a:gd name="T17" fmla="*/ 220 h 405"/>
              <a:gd name="T18" fmla="*/ 177 w 416"/>
              <a:gd name="T19" fmla="*/ 201 h 405"/>
              <a:gd name="T20" fmla="*/ 190 w 416"/>
              <a:gd name="T21" fmla="*/ 127 h 405"/>
              <a:gd name="T22" fmla="*/ 233 w 416"/>
              <a:gd name="T23" fmla="*/ 122 h 405"/>
              <a:gd name="T24" fmla="*/ 246 w 416"/>
              <a:gd name="T25" fmla="*/ 196 h 405"/>
              <a:gd name="T26" fmla="*/ 255 w 416"/>
              <a:gd name="T27" fmla="*/ 272 h 405"/>
              <a:gd name="T28" fmla="*/ 119 w 416"/>
              <a:gd name="T29" fmla="*/ 198 h 405"/>
              <a:gd name="T30" fmla="*/ 109 w 416"/>
              <a:gd name="T31" fmla="*/ 136 h 405"/>
              <a:gd name="T32" fmla="*/ 64 w 416"/>
              <a:gd name="T33" fmla="*/ 18 h 405"/>
              <a:gd name="T34" fmla="*/ 20 w 416"/>
              <a:gd name="T35" fmla="*/ 136 h 405"/>
              <a:gd name="T36" fmla="*/ 10 w 416"/>
              <a:gd name="T37" fmla="*/ 198 h 405"/>
              <a:gd name="T38" fmla="*/ 3 w 416"/>
              <a:gd name="T39" fmla="*/ 261 h 405"/>
              <a:gd name="T40" fmla="*/ 52 w 416"/>
              <a:gd name="T41" fmla="*/ 344 h 405"/>
              <a:gd name="T42" fmla="*/ 76 w 416"/>
              <a:gd name="T43" fmla="*/ 266 h 405"/>
              <a:gd name="T44" fmla="*/ 128 w 416"/>
              <a:gd name="T45" fmla="*/ 250 h 405"/>
              <a:gd name="T46" fmla="*/ 42 w 416"/>
              <a:gd name="T47" fmla="*/ 194 h 405"/>
              <a:gd name="T48" fmla="*/ 53 w 416"/>
              <a:gd name="T49" fmla="*/ 133 h 405"/>
              <a:gd name="T50" fmla="*/ 64 w 416"/>
              <a:gd name="T51" fmla="*/ 66 h 405"/>
              <a:gd name="T52" fmla="*/ 76 w 416"/>
              <a:gd name="T53" fmla="*/ 133 h 405"/>
              <a:gd name="T54" fmla="*/ 86 w 416"/>
              <a:gd name="T55" fmla="*/ 194 h 405"/>
              <a:gd name="T56" fmla="*/ 415 w 416"/>
              <a:gd name="T57" fmla="*/ 250 h 405"/>
              <a:gd name="T58" fmla="*/ 408 w 416"/>
              <a:gd name="T59" fmla="*/ 187 h 405"/>
              <a:gd name="T60" fmla="*/ 397 w 416"/>
              <a:gd name="T61" fmla="*/ 125 h 405"/>
              <a:gd name="T62" fmla="*/ 340 w 416"/>
              <a:gd name="T63" fmla="*/ 26 h 405"/>
              <a:gd name="T64" fmla="*/ 312 w 416"/>
              <a:gd name="T65" fmla="*/ 140 h 405"/>
              <a:gd name="T66" fmla="*/ 302 w 416"/>
              <a:gd name="T67" fmla="*/ 202 h 405"/>
              <a:gd name="T68" fmla="*/ 300 w 416"/>
              <a:gd name="T69" fmla="*/ 266 h 405"/>
              <a:gd name="T70" fmla="*/ 352 w 416"/>
              <a:gd name="T71" fmla="*/ 356 h 405"/>
              <a:gd name="T72" fmla="*/ 404 w 416"/>
              <a:gd name="T73" fmla="*/ 266 h 405"/>
              <a:gd name="T74" fmla="*/ 316 w 416"/>
              <a:gd name="T75" fmla="*/ 242 h 405"/>
              <a:gd name="T76" fmla="*/ 323 w 416"/>
              <a:gd name="T77" fmla="*/ 180 h 405"/>
              <a:gd name="T78" fmla="*/ 334 w 416"/>
              <a:gd name="T79" fmla="*/ 118 h 405"/>
              <a:gd name="T80" fmla="*/ 365 w 416"/>
              <a:gd name="T81" fmla="*/ 123 h 405"/>
              <a:gd name="T82" fmla="*/ 376 w 416"/>
              <a:gd name="T83" fmla="*/ 184 h 405"/>
              <a:gd name="T84" fmla="*/ 316 w 416"/>
              <a:gd name="T85" fmla="*/ 242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16" h="405">
                <a:moveTo>
                  <a:pt x="265" y="220"/>
                </a:moveTo>
                <a:cubicBezTo>
                  <a:pt x="268" y="219"/>
                  <a:pt x="271" y="217"/>
                  <a:pt x="272" y="215"/>
                </a:cubicBezTo>
                <a:cubicBezTo>
                  <a:pt x="275" y="212"/>
                  <a:pt x="275" y="207"/>
                  <a:pt x="274" y="204"/>
                </a:cubicBezTo>
                <a:cubicBezTo>
                  <a:pt x="253" y="144"/>
                  <a:pt x="253" y="144"/>
                  <a:pt x="253" y="144"/>
                </a:cubicBezTo>
                <a:cubicBezTo>
                  <a:pt x="255" y="144"/>
                  <a:pt x="258" y="142"/>
                  <a:pt x="260" y="140"/>
                </a:cubicBezTo>
                <a:cubicBezTo>
                  <a:pt x="262" y="136"/>
                  <a:pt x="262" y="132"/>
                  <a:pt x="261" y="129"/>
                </a:cubicBezTo>
                <a:cubicBezTo>
                  <a:pt x="219" y="9"/>
                  <a:pt x="219" y="9"/>
                  <a:pt x="219" y="9"/>
                </a:cubicBezTo>
                <a:cubicBezTo>
                  <a:pt x="218" y="4"/>
                  <a:pt x="213" y="0"/>
                  <a:pt x="208" y="0"/>
                </a:cubicBezTo>
                <a:cubicBezTo>
                  <a:pt x="203" y="0"/>
                  <a:pt x="198" y="4"/>
                  <a:pt x="197" y="9"/>
                </a:cubicBezTo>
                <a:cubicBezTo>
                  <a:pt x="155" y="129"/>
                  <a:pt x="155" y="129"/>
                  <a:pt x="155" y="129"/>
                </a:cubicBezTo>
                <a:cubicBezTo>
                  <a:pt x="154" y="132"/>
                  <a:pt x="154" y="136"/>
                  <a:pt x="156" y="140"/>
                </a:cubicBezTo>
                <a:cubicBezTo>
                  <a:pt x="158" y="142"/>
                  <a:pt x="161" y="144"/>
                  <a:pt x="164" y="14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1" y="207"/>
                  <a:pt x="141" y="212"/>
                  <a:pt x="144" y="215"/>
                </a:cubicBezTo>
                <a:cubicBezTo>
                  <a:pt x="146" y="217"/>
                  <a:pt x="148" y="219"/>
                  <a:pt x="151" y="220"/>
                </a:cubicBezTo>
                <a:cubicBezTo>
                  <a:pt x="134" y="281"/>
                  <a:pt x="134" y="281"/>
                  <a:pt x="134" y="281"/>
                </a:cubicBezTo>
                <a:cubicBezTo>
                  <a:pt x="132" y="284"/>
                  <a:pt x="133" y="288"/>
                  <a:pt x="135" y="291"/>
                </a:cubicBezTo>
                <a:cubicBezTo>
                  <a:pt x="138" y="294"/>
                  <a:pt x="141" y="296"/>
                  <a:pt x="145" y="296"/>
                </a:cubicBezTo>
                <a:cubicBezTo>
                  <a:pt x="196" y="296"/>
                  <a:pt x="196" y="296"/>
                  <a:pt x="196" y="296"/>
                </a:cubicBezTo>
                <a:cubicBezTo>
                  <a:pt x="196" y="393"/>
                  <a:pt x="196" y="393"/>
                  <a:pt x="196" y="393"/>
                </a:cubicBezTo>
                <a:cubicBezTo>
                  <a:pt x="196" y="400"/>
                  <a:pt x="201" y="405"/>
                  <a:pt x="208" y="405"/>
                </a:cubicBezTo>
                <a:cubicBezTo>
                  <a:pt x="215" y="405"/>
                  <a:pt x="220" y="400"/>
                  <a:pt x="220" y="393"/>
                </a:cubicBezTo>
                <a:cubicBezTo>
                  <a:pt x="220" y="296"/>
                  <a:pt x="220" y="296"/>
                  <a:pt x="220" y="296"/>
                </a:cubicBezTo>
                <a:cubicBezTo>
                  <a:pt x="271" y="296"/>
                  <a:pt x="271" y="296"/>
                  <a:pt x="271" y="296"/>
                </a:cubicBezTo>
                <a:cubicBezTo>
                  <a:pt x="275" y="296"/>
                  <a:pt x="278" y="294"/>
                  <a:pt x="281" y="291"/>
                </a:cubicBezTo>
                <a:cubicBezTo>
                  <a:pt x="283" y="288"/>
                  <a:pt x="284" y="284"/>
                  <a:pt x="283" y="281"/>
                </a:cubicBezTo>
                <a:lnTo>
                  <a:pt x="265" y="220"/>
                </a:lnTo>
                <a:close/>
                <a:moveTo>
                  <a:pt x="161" y="272"/>
                </a:moveTo>
                <a:cubicBezTo>
                  <a:pt x="179" y="211"/>
                  <a:pt x="179" y="211"/>
                  <a:pt x="179" y="211"/>
                </a:cubicBezTo>
                <a:cubicBezTo>
                  <a:pt x="180" y="208"/>
                  <a:pt x="179" y="204"/>
                  <a:pt x="177" y="201"/>
                </a:cubicBezTo>
                <a:cubicBezTo>
                  <a:pt x="175" y="198"/>
                  <a:pt x="173" y="197"/>
                  <a:pt x="170" y="196"/>
                </a:cubicBezTo>
                <a:cubicBezTo>
                  <a:pt x="191" y="137"/>
                  <a:pt x="191" y="137"/>
                  <a:pt x="191" y="137"/>
                </a:cubicBezTo>
                <a:cubicBezTo>
                  <a:pt x="193" y="134"/>
                  <a:pt x="192" y="130"/>
                  <a:pt x="190" y="127"/>
                </a:cubicBezTo>
                <a:cubicBezTo>
                  <a:pt x="188" y="124"/>
                  <a:pt x="186" y="122"/>
                  <a:pt x="183" y="122"/>
                </a:cubicBezTo>
                <a:cubicBezTo>
                  <a:pt x="208" y="49"/>
                  <a:pt x="208" y="49"/>
                  <a:pt x="208" y="49"/>
                </a:cubicBezTo>
                <a:cubicBezTo>
                  <a:pt x="233" y="122"/>
                  <a:pt x="233" y="122"/>
                  <a:pt x="233" y="122"/>
                </a:cubicBezTo>
                <a:cubicBezTo>
                  <a:pt x="230" y="122"/>
                  <a:pt x="228" y="124"/>
                  <a:pt x="226" y="127"/>
                </a:cubicBezTo>
                <a:cubicBezTo>
                  <a:pt x="224" y="130"/>
                  <a:pt x="223" y="134"/>
                  <a:pt x="225" y="137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43" y="197"/>
                  <a:pt x="241" y="198"/>
                  <a:pt x="239" y="201"/>
                </a:cubicBezTo>
                <a:cubicBezTo>
                  <a:pt x="237" y="204"/>
                  <a:pt x="236" y="208"/>
                  <a:pt x="237" y="211"/>
                </a:cubicBezTo>
                <a:cubicBezTo>
                  <a:pt x="255" y="272"/>
                  <a:pt x="255" y="272"/>
                  <a:pt x="255" y="272"/>
                </a:cubicBezTo>
                <a:lnTo>
                  <a:pt x="161" y="272"/>
                </a:lnTo>
                <a:close/>
                <a:moveTo>
                  <a:pt x="114" y="202"/>
                </a:moveTo>
                <a:cubicBezTo>
                  <a:pt x="116" y="201"/>
                  <a:pt x="118" y="200"/>
                  <a:pt x="119" y="198"/>
                </a:cubicBezTo>
                <a:cubicBezTo>
                  <a:pt x="121" y="195"/>
                  <a:pt x="122" y="191"/>
                  <a:pt x="121" y="187"/>
                </a:cubicBezTo>
                <a:cubicBezTo>
                  <a:pt x="104" y="140"/>
                  <a:pt x="104" y="140"/>
                  <a:pt x="104" y="140"/>
                </a:cubicBezTo>
                <a:cubicBezTo>
                  <a:pt x="106" y="139"/>
                  <a:pt x="107" y="138"/>
                  <a:pt x="109" y="136"/>
                </a:cubicBezTo>
                <a:cubicBezTo>
                  <a:pt x="111" y="133"/>
                  <a:pt x="111" y="129"/>
                  <a:pt x="110" y="125"/>
                </a:cubicBezTo>
                <a:cubicBezTo>
                  <a:pt x="76" y="26"/>
                  <a:pt x="76" y="26"/>
                  <a:pt x="76" y="26"/>
                </a:cubicBezTo>
                <a:cubicBezTo>
                  <a:pt x="74" y="21"/>
                  <a:pt x="69" y="18"/>
                  <a:pt x="64" y="18"/>
                </a:cubicBezTo>
                <a:cubicBezTo>
                  <a:pt x="59" y="18"/>
                  <a:pt x="55" y="21"/>
                  <a:pt x="53" y="26"/>
                </a:cubicBezTo>
                <a:cubicBezTo>
                  <a:pt x="19" y="125"/>
                  <a:pt x="19" y="125"/>
                  <a:pt x="19" y="125"/>
                </a:cubicBezTo>
                <a:cubicBezTo>
                  <a:pt x="17" y="129"/>
                  <a:pt x="18" y="133"/>
                  <a:pt x="20" y="136"/>
                </a:cubicBezTo>
                <a:cubicBezTo>
                  <a:pt x="21" y="138"/>
                  <a:pt x="23" y="139"/>
                  <a:pt x="25" y="140"/>
                </a:cubicBezTo>
                <a:cubicBezTo>
                  <a:pt x="8" y="187"/>
                  <a:pt x="8" y="187"/>
                  <a:pt x="8" y="187"/>
                </a:cubicBezTo>
                <a:cubicBezTo>
                  <a:pt x="7" y="191"/>
                  <a:pt x="7" y="195"/>
                  <a:pt x="10" y="198"/>
                </a:cubicBezTo>
                <a:cubicBezTo>
                  <a:pt x="11" y="200"/>
                  <a:pt x="13" y="201"/>
                  <a:pt x="15" y="202"/>
                </a:cubicBezTo>
                <a:cubicBezTo>
                  <a:pt x="1" y="250"/>
                  <a:pt x="1" y="250"/>
                  <a:pt x="1" y="250"/>
                </a:cubicBezTo>
                <a:cubicBezTo>
                  <a:pt x="0" y="254"/>
                  <a:pt x="0" y="258"/>
                  <a:pt x="3" y="261"/>
                </a:cubicBezTo>
                <a:cubicBezTo>
                  <a:pt x="5" y="264"/>
                  <a:pt x="9" y="266"/>
                  <a:pt x="12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344"/>
                  <a:pt x="52" y="344"/>
                  <a:pt x="52" y="344"/>
                </a:cubicBezTo>
                <a:cubicBezTo>
                  <a:pt x="52" y="351"/>
                  <a:pt x="58" y="356"/>
                  <a:pt x="64" y="356"/>
                </a:cubicBezTo>
                <a:cubicBezTo>
                  <a:pt x="71" y="356"/>
                  <a:pt x="76" y="351"/>
                  <a:pt x="76" y="344"/>
                </a:cubicBezTo>
                <a:cubicBezTo>
                  <a:pt x="76" y="266"/>
                  <a:pt x="76" y="266"/>
                  <a:pt x="76" y="266"/>
                </a:cubicBezTo>
                <a:cubicBezTo>
                  <a:pt x="116" y="266"/>
                  <a:pt x="116" y="266"/>
                  <a:pt x="116" y="266"/>
                </a:cubicBezTo>
                <a:cubicBezTo>
                  <a:pt x="120" y="266"/>
                  <a:pt x="124" y="264"/>
                  <a:pt x="126" y="261"/>
                </a:cubicBezTo>
                <a:cubicBezTo>
                  <a:pt x="128" y="258"/>
                  <a:pt x="129" y="254"/>
                  <a:pt x="128" y="250"/>
                </a:cubicBezTo>
                <a:lnTo>
                  <a:pt x="114" y="202"/>
                </a:lnTo>
                <a:close/>
                <a:moveTo>
                  <a:pt x="28" y="242"/>
                </a:moveTo>
                <a:cubicBezTo>
                  <a:pt x="42" y="194"/>
                  <a:pt x="42" y="194"/>
                  <a:pt x="42" y="194"/>
                </a:cubicBezTo>
                <a:cubicBezTo>
                  <a:pt x="43" y="191"/>
                  <a:pt x="43" y="187"/>
                  <a:pt x="40" y="184"/>
                </a:cubicBezTo>
                <a:cubicBezTo>
                  <a:pt x="39" y="182"/>
                  <a:pt x="38" y="181"/>
                  <a:pt x="36" y="180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54" y="130"/>
                  <a:pt x="53" y="126"/>
                  <a:pt x="51" y="123"/>
                </a:cubicBezTo>
                <a:cubicBezTo>
                  <a:pt x="50" y="121"/>
                  <a:pt x="48" y="119"/>
                  <a:pt x="46" y="118"/>
                </a:cubicBezTo>
                <a:cubicBezTo>
                  <a:pt x="64" y="66"/>
                  <a:pt x="64" y="66"/>
                  <a:pt x="64" y="66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0" y="119"/>
                  <a:pt x="79" y="121"/>
                  <a:pt x="77" y="123"/>
                </a:cubicBezTo>
                <a:cubicBezTo>
                  <a:pt x="75" y="126"/>
                  <a:pt x="75" y="130"/>
                  <a:pt x="76" y="133"/>
                </a:cubicBezTo>
                <a:cubicBezTo>
                  <a:pt x="93" y="180"/>
                  <a:pt x="93" y="180"/>
                  <a:pt x="93" y="180"/>
                </a:cubicBezTo>
                <a:cubicBezTo>
                  <a:pt x="91" y="181"/>
                  <a:pt x="90" y="182"/>
                  <a:pt x="88" y="184"/>
                </a:cubicBezTo>
                <a:cubicBezTo>
                  <a:pt x="86" y="187"/>
                  <a:pt x="85" y="191"/>
                  <a:pt x="86" y="194"/>
                </a:cubicBezTo>
                <a:cubicBezTo>
                  <a:pt x="100" y="242"/>
                  <a:pt x="100" y="242"/>
                  <a:pt x="100" y="242"/>
                </a:cubicBezTo>
                <a:lnTo>
                  <a:pt x="28" y="242"/>
                </a:lnTo>
                <a:close/>
                <a:moveTo>
                  <a:pt x="415" y="250"/>
                </a:moveTo>
                <a:cubicBezTo>
                  <a:pt x="401" y="202"/>
                  <a:pt x="401" y="202"/>
                  <a:pt x="401" y="202"/>
                </a:cubicBezTo>
                <a:cubicBezTo>
                  <a:pt x="403" y="201"/>
                  <a:pt x="405" y="200"/>
                  <a:pt x="407" y="198"/>
                </a:cubicBezTo>
                <a:cubicBezTo>
                  <a:pt x="409" y="195"/>
                  <a:pt x="409" y="191"/>
                  <a:pt x="408" y="187"/>
                </a:cubicBezTo>
                <a:cubicBezTo>
                  <a:pt x="391" y="140"/>
                  <a:pt x="391" y="140"/>
                  <a:pt x="391" y="140"/>
                </a:cubicBezTo>
                <a:cubicBezTo>
                  <a:pt x="393" y="139"/>
                  <a:pt x="395" y="138"/>
                  <a:pt x="396" y="136"/>
                </a:cubicBezTo>
                <a:cubicBezTo>
                  <a:pt x="398" y="133"/>
                  <a:pt x="399" y="129"/>
                  <a:pt x="397" y="125"/>
                </a:cubicBezTo>
                <a:cubicBezTo>
                  <a:pt x="363" y="26"/>
                  <a:pt x="363" y="26"/>
                  <a:pt x="363" y="26"/>
                </a:cubicBezTo>
                <a:cubicBezTo>
                  <a:pt x="361" y="21"/>
                  <a:pt x="357" y="18"/>
                  <a:pt x="352" y="18"/>
                </a:cubicBezTo>
                <a:cubicBezTo>
                  <a:pt x="347" y="18"/>
                  <a:pt x="342" y="21"/>
                  <a:pt x="340" y="26"/>
                </a:cubicBezTo>
                <a:cubicBezTo>
                  <a:pt x="306" y="125"/>
                  <a:pt x="306" y="125"/>
                  <a:pt x="306" y="125"/>
                </a:cubicBezTo>
                <a:cubicBezTo>
                  <a:pt x="305" y="129"/>
                  <a:pt x="305" y="133"/>
                  <a:pt x="307" y="136"/>
                </a:cubicBezTo>
                <a:cubicBezTo>
                  <a:pt x="309" y="138"/>
                  <a:pt x="310" y="139"/>
                  <a:pt x="312" y="140"/>
                </a:cubicBezTo>
                <a:cubicBezTo>
                  <a:pt x="295" y="187"/>
                  <a:pt x="295" y="187"/>
                  <a:pt x="295" y="187"/>
                </a:cubicBezTo>
                <a:cubicBezTo>
                  <a:pt x="294" y="191"/>
                  <a:pt x="295" y="195"/>
                  <a:pt x="297" y="198"/>
                </a:cubicBezTo>
                <a:cubicBezTo>
                  <a:pt x="298" y="200"/>
                  <a:pt x="300" y="201"/>
                  <a:pt x="302" y="202"/>
                </a:cubicBezTo>
                <a:cubicBezTo>
                  <a:pt x="288" y="250"/>
                  <a:pt x="288" y="250"/>
                  <a:pt x="288" y="250"/>
                </a:cubicBezTo>
                <a:cubicBezTo>
                  <a:pt x="287" y="254"/>
                  <a:pt x="288" y="258"/>
                  <a:pt x="290" y="261"/>
                </a:cubicBezTo>
                <a:cubicBezTo>
                  <a:pt x="292" y="264"/>
                  <a:pt x="296" y="266"/>
                  <a:pt x="300" y="266"/>
                </a:cubicBezTo>
                <a:cubicBezTo>
                  <a:pt x="340" y="266"/>
                  <a:pt x="340" y="266"/>
                  <a:pt x="340" y="266"/>
                </a:cubicBezTo>
                <a:cubicBezTo>
                  <a:pt x="340" y="344"/>
                  <a:pt x="340" y="344"/>
                  <a:pt x="340" y="344"/>
                </a:cubicBezTo>
                <a:cubicBezTo>
                  <a:pt x="340" y="351"/>
                  <a:pt x="345" y="356"/>
                  <a:pt x="352" y="356"/>
                </a:cubicBezTo>
                <a:cubicBezTo>
                  <a:pt x="358" y="356"/>
                  <a:pt x="364" y="351"/>
                  <a:pt x="364" y="344"/>
                </a:cubicBezTo>
                <a:cubicBezTo>
                  <a:pt x="364" y="266"/>
                  <a:pt x="364" y="266"/>
                  <a:pt x="364" y="266"/>
                </a:cubicBezTo>
                <a:cubicBezTo>
                  <a:pt x="404" y="266"/>
                  <a:pt x="404" y="266"/>
                  <a:pt x="404" y="266"/>
                </a:cubicBezTo>
                <a:cubicBezTo>
                  <a:pt x="408" y="266"/>
                  <a:pt x="411" y="264"/>
                  <a:pt x="413" y="261"/>
                </a:cubicBezTo>
                <a:cubicBezTo>
                  <a:pt x="416" y="258"/>
                  <a:pt x="416" y="254"/>
                  <a:pt x="415" y="250"/>
                </a:cubicBezTo>
                <a:close/>
                <a:moveTo>
                  <a:pt x="316" y="242"/>
                </a:moveTo>
                <a:cubicBezTo>
                  <a:pt x="330" y="194"/>
                  <a:pt x="330" y="194"/>
                  <a:pt x="330" y="194"/>
                </a:cubicBezTo>
                <a:cubicBezTo>
                  <a:pt x="331" y="191"/>
                  <a:pt x="330" y="187"/>
                  <a:pt x="328" y="184"/>
                </a:cubicBezTo>
                <a:cubicBezTo>
                  <a:pt x="327" y="182"/>
                  <a:pt x="325" y="181"/>
                  <a:pt x="323" y="18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0"/>
                  <a:pt x="341" y="126"/>
                  <a:pt x="339" y="123"/>
                </a:cubicBezTo>
                <a:cubicBezTo>
                  <a:pt x="337" y="121"/>
                  <a:pt x="336" y="119"/>
                  <a:pt x="334" y="118"/>
                </a:cubicBezTo>
                <a:cubicBezTo>
                  <a:pt x="352" y="66"/>
                  <a:pt x="352" y="66"/>
                  <a:pt x="352" y="66"/>
                </a:cubicBezTo>
                <a:cubicBezTo>
                  <a:pt x="370" y="118"/>
                  <a:pt x="370" y="118"/>
                  <a:pt x="370" y="118"/>
                </a:cubicBezTo>
                <a:cubicBezTo>
                  <a:pt x="368" y="119"/>
                  <a:pt x="366" y="121"/>
                  <a:pt x="365" y="123"/>
                </a:cubicBezTo>
                <a:cubicBezTo>
                  <a:pt x="363" y="126"/>
                  <a:pt x="362" y="130"/>
                  <a:pt x="363" y="133"/>
                </a:cubicBezTo>
                <a:cubicBezTo>
                  <a:pt x="380" y="180"/>
                  <a:pt x="380" y="180"/>
                  <a:pt x="380" y="180"/>
                </a:cubicBezTo>
                <a:cubicBezTo>
                  <a:pt x="378" y="181"/>
                  <a:pt x="377" y="182"/>
                  <a:pt x="376" y="184"/>
                </a:cubicBezTo>
                <a:cubicBezTo>
                  <a:pt x="373" y="187"/>
                  <a:pt x="373" y="191"/>
                  <a:pt x="374" y="194"/>
                </a:cubicBezTo>
                <a:cubicBezTo>
                  <a:pt x="388" y="242"/>
                  <a:pt x="388" y="242"/>
                  <a:pt x="388" y="242"/>
                </a:cubicBezTo>
                <a:lnTo>
                  <a:pt x="316" y="2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E1133"/>
              </a:solidFill>
              <a:effectLst/>
              <a:uLnTx/>
              <a:uFillTx/>
              <a:latin typeface="CB_Stem" panose="020B0503020203020204" pitchFamily="34" charset="-52"/>
              <a:ea typeface="+mn-ea"/>
              <a:cs typeface="CB_Stem" panose="020B0503020203020204" pitchFamily="34" charset="-52"/>
            </a:endParaRPr>
          </a:p>
        </p:txBody>
      </p:sp>
      <p:sp>
        <p:nvSpPr>
          <p:cNvPr id="16" name="Footer Placeholder 2"/>
          <p:cNvSpPr txBox="1">
            <a:spLocks/>
          </p:cNvSpPr>
          <p:nvPr/>
        </p:nvSpPr>
        <p:spPr>
          <a:xfrm>
            <a:off x="2357438" y="505450"/>
            <a:ext cx="8439150" cy="369332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solidFill>
                  <a:schemeClr val="bg1"/>
                </a:solidFill>
                <a:latin typeface="CB_Stem Light" panose="020B0503020203020204" pitchFamily="34" charset="-52"/>
                <a:cs typeface="CB_Stem Light" panose="020B0503020203020204" pitchFamily="34" charset="-52"/>
              </a:rPr>
              <a:t>Рынок капитала. Направление развития</a:t>
            </a:r>
          </a:p>
          <a:p>
            <a:pPr algn="r"/>
            <a:endParaRPr lang="ru-RU" sz="1200" dirty="0">
              <a:solidFill>
                <a:schemeClr val="bg1"/>
              </a:solidFill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23318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240000" y="-16646"/>
            <a:ext cx="2160000" cy="6874645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no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Палитра</a:t>
            </a:r>
            <a:endParaRPr lang="ru-RU" sz="11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600"/>
              </a:spcAft>
            </a:pPr>
            <a:r>
              <a:rPr lang="ru-RU" sz="1000" spc="-1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Чтобы перекрасить </a:t>
            </a:r>
            <a:r>
              <a:rPr lang="ru-RU" sz="1000" spc="-1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текст или объект,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помимо палитры можно использовать инструмент «Пипетка» (Формат </a:t>
            </a:r>
            <a:r>
              <a:rPr lang="en-US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&gt;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Заливка): просто</a:t>
            </a:r>
            <a:r>
              <a:rPr lang="en-US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выделите объект, который хотите перекрасить,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выбрав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пипетку,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кликните ей на любом объекте нужного цвета или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палитре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вверху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слайда. Верхний ряд цветов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Заливке – наша базовая палитра, но </a:t>
            </a:r>
            <a:r>
              <a:rPr lang="ru-RU" sz="1000" spc="-1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можно </a:t>
            </a:r>
            <a:r>
              <a:rPr lang="ru-RU" sz="1000" spc="-1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использовать и производные оттенки</a:t>
            </a:r>
            <a:endParaRPr lang="en-US" sz="1000" spc="-1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>
              <a:spcAft>
                <a:spcPts val="600"/>
              </a:spcAft>
            </a:pPr>
            <a:r>
              <a:rPr lang="ru-RU" sz="11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Графики</a:t>
            </a:r>
            <a:endParaRPr lang="ru-RU" sz="1000" dirty="0" smtClean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Важен контраст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сегментов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(например, не используем синий вместе с голубым). Насыщенные оттенки используем для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мелких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сегментов</a:t>
            </a: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Не перегружаем </a:t>
            </a: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график вспомогательными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элементами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(например, вертикальная ось не нужна, если все сегменты подписаны)</a:t>
            </a: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Мелкие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сегменты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графиках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подписываем без острой необходимости</a:t>
            </a:r>
          </a:p>
          <a:p>
            <a:pPr>
              <a:spcAft>
                <a:spcPts val="600"/>
              </a:spcAft>
            </a:pPr>
            <a:r>
              <a:rPr lang="ru-RU" sz="11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Текст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Для сохранения форматирования текста копируем </a:t>
            </a:r>
            <a:r>
              <a:rPr lang="ru-RU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текстбокс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с этого слайда либо слайд целиком</a:t>
            </a:r>
            <a:endParaRPr lang="ru-RU" sz="1000" dirty="0">
              <a:solidFill>
                <a:schemeClr val="tx1"/>
              </a:solidFill>
              <a:latin typeface="CB_Stem Medium" panose="020B0603020203020204" pitchFamily="34" charset="-52"/>
              <a:cs typeface="CB_Stem Medium" panose="020B0603020203020204" pitchFamily="34" charset="-52"/>
            </a:endParaRPr>
          </a:p>
          <a:p>
            <a:pPr marL="85725" indent="-857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Для выделения жирным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используем шрифт </a:t>
            </a:r>
            <a:r>
              <a:rPr lang="en-US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Medium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. </a:t>
            </a:r>
            <a:r>
              <a:rPr lang="en-US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Ctrl+B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не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используем ни с каким из начертаний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	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						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110"/>
            <a:ext cx="12192000" cy="5977889"/>
          </a:xfrm>
          <a:prstGeom prst="rect">
            <a:avLst/>
          </a:prstGeom>
        </p:spPr>
      </p:pic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Рынку не хватает отраслевого разнообразия эмитентов</a:t>
            </a:r>
            <a:endParaRPr lang="ru-RU" dirty="0"/>
          </a:p>
        </p:txBody>
      </p:sp>
      <p:sp>
        <p:nvSpPr>
          <p:cNvPr id="8" name="Footer Placeholder 2"/>
          <p:cNvSpPr txBox="1">
            <a:spLocks/>
          </p:cNvSpPr>
          <p:nvPr/>
        </p:nvSpPr>
        <p:spPr>
          <a:xfrm>
            <a:off x="2357438" y="505450"/>
            <a:ext cx="8439150" cy="369332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Рынок капитала. Направление развития</a:t>
            </a:r>
          </a:p>
          <a:p>
            <a:pPr algn="r"/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2893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Меры в отношении эмитентов акций</a:t>
            </a:r>
            <a:endParaRPr lang="ru-RU" dirty="0"/>
          </a:p>
        </p:txBody>
      </p:sp>
      <p:sp>
        <p:nvSpPr>
          <p:cNvPr id="18" name="Rectangle 17"/>
          <p:cNvSpPr/>
          <p:nvPr/>
        </p:nvSpPr>
        <p:spPr>
          <a:xfrm>
            <a:off x="12240000" y="1980000"/>
            <a:ext cx="2160000" cy="1015663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</a:t>
            </a: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легенда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у нескольких графиков одинаковая, можно оставить ее только на первом, убедившись, что палитра у всех графиков единообразна. Аналогично – с источниками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240000" y="3054812"/>
            <a:ext cx="2160000" cy="1323439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на графике достаточно показать общую динамику или корреляцию показателя/-ей,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а не точные значения, то можно добавить ось ординат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 подписями, а на сами линии значения не наносить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(см. правый верхний график)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grpSp>
        <p:nvGrpSpPr>
          <p:cNvPr id="15" name="Group 1455"/>
          <p:cNvGrpSpPr>
            <a:grpSpLocks noChangeAspect="1"/>
          </p:cNvGrpSpPr>
          <p:nvPr/>
        </p:nvGrpSpPr>
        <p:grpSpPr>
          <a:xfrm>
            <a:off x="3950395" y="2128631"/>
            <a:ext cx="1080000" cy="1080000"/>
            <a:chOff x="1512000" y="2878582"/>
            <a:chExt cx="360000" cy="360000"/>
          </a:xfrm>
        </p:grpSpPr>
        <p:sp>
          <p:nvSpPr>
            <p:cNvPr id="17" name="Oval 83">
              <a:extLst>
                <a:ext uri="{FF2B5EF4-FFF2-40B4-BE49-F238E27FC236}">
                  <a16:creationId xmlns:a16="http://schemas.microsoft.com/office/drawing/2014/main" id="{9D038E60-7D62-E848-A422-42EB614377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2000" y="2878582"/>
              <a:ext cx="360000" cy="360000"/>
            </a:xfrm>
            <a:prstGeom prst="ellipse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id="{35F20763-32E9-8F41-B96C-9DE5A69FF3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919" y="2962501"/>
              <a:ext cx="192162" cy="169054"/>
            </a:xfrm>
            <a:custGeom>
              <a:avLst/>
              <a:gdLst>
                <a:gd name="T0" fmla="*/ 477 w 493"/>
                <a:gd name="T1" fmla="*/ 62 h 432"/>
                <a:gd name="T2" fmla="*/ 325 w 493"/>
                <a:gd name="T3" fmla="*/ 62 h 432"/>
                <a:gd name="T4" fmla="*/ 325 w 493"/>
                <a:gd name="T5" fmla="*/ 16 h 432"/>
                <a:gd name="T6" fmla="*/ 308 w 493"/>
                <a:gd name="T7" fmla="*/ 0 h 432"/>
                <a:gd name="T8" fmla="*/ 185 w 493"/>
                <a:gd name="T9" fmla="*/ 0 h 432"/>
                <a:gd name="T10" fmla="*/ 169 w 493"/>
                <a:gd name="T11" fmla="*/ 16 h 432"/>
                <a:gd name="T12" fmla="*/ 169 w 493"/>
                <a:gd name="T13" fmla="*/ 62 h 432"/>
                <a:gd name="T14" fmla="*/ 17 w 493"/>
                <a:gd name="T15" fmla="*/ 62 h 432"/>
                <a:gd name="T16" fmla="*/ 0 w 493"/>
                <a:gd name="T17" fmla="*/ 78 h 432"/>
                <a:gd name="T18" fmla="*/ 0 w 493"/>
                <a:gd name="T19" fmla="*/ 416 h 432"/>
                <a:gd name="T20" fmla="*/ 17 w 493"/>
                <a:gd name="T21" fmla="*/ 432 h 432"/>
                <a:gd name="T22" fmla="*/ 477 w 493"/>
                <a:gd name="T23" fmla="*/ 432 h 432"/>
                <a:gd name="T24" fmla="*/ 493 w 493"/>
                <a:gd name="T25" fmla="*/ 416 h 432"/>
                <a:gd name="T26" fmla="*/ 493 w 493"/>
                <a:gd name="T27" fmla="*/ 78 h 432"/>
                <a:gd name="T28" fmla="*/ 477 w 493"/>
                <a:gd name="T29" fmla="*/ 62 h 432"/>
                <a:gd name="T30" fmla="*/ 369 w 493"/>
                <a:gd name="T31" fmla="*/ 94 h 432"/>
                <a:gd name="T32" fmla="*/ 369 w 493"/>
                <a:gd name="T33" fmla="*/ 399 h 432"/>
                <a:gd name="T34" fmla="*/ 125 w 493"/>
                <a:gd name="T35" fmla="*/ 399 h 432"/>
                <a:gd name="T36" fmla="*/ 125 w 493"/>
                <a:gd name="T37" fmla="*/ 94 h 432"/>
                <a:gd name="T38" fmla="*/ 369 w 493"/>
                <a:gd name="T39" fmla="*/ 94 h 432"/>
                <a:gd name="T40" fmla="*/ 202 w 493"/>
                <a:gd name="T41" fmla="*/ 33 h 432"/>
                <a:gd name="T42" fmla="*/ 292 w 493"/>
                <a:gd name="T43" fmla="*/ 33 h 432"/>
                <a:gd name="T44" fmla="*/ 292 w 493"/>
                <a:gd name="T45" fmla="*/ 62 h 432"/>
                <a:gd name="T46" fmla="*/ 202 w 493"/>
                <a:gd name="T47" fmla="*/ 62 h 432"/>
                <a:gd name="T48" fmla="*/ 202 w 493"/>
                <a:gd name="T49" fmla="*/ 33 h 432"/>
                <a:gd name="T50" fmla="*/ 33 w 493"/>
                <a:gd name="T51" fmla="*/ 94 h 432"/>
                <a:gd name="T52" fmla="*/ 92 w 493"/>
                <a:gd name="T53" fmla="*/ 94 h 432"/>
                <a:gd name="T54" fmla="*/ 92 w 493"/>
                <a:gd name="T55" fmla="*/ 399 h 432"/>
                <a:gd name="T56" fmla="*/ 33 w 493"/>
                <a:gd name="T57" fmla="*/ 399 h 432"/>
                <a:gd name="T58" fmla="*/ 33 w 493"/>
                <a:gd name="T59" fmla="*/ 94 h 432"/>
                <a:gd name="T60" fmla="*/ 461 w 493"/>
                <a:gd name="T61" fmla="*/ 399 h 432"/>
                <a:gd name="T62" fmla="*/ 401 w 493"/>
                <a:gd name="T63" fmla="*/ 399 h 432"/>
                <a:gd name="T64" fmla="*/ 401 w 493"/>
                <a:gd name="T65" fmla="*/ 94 h 432"/>
                <a:gd name="T66" fmla="*/ 461 w 493"/>
                <a:gd name="T67" fmla="*/ 94 h 432"/>
                <a:gd name="T68" fmla="*/ 461 w 493"/>
                <a:gd name="T69" fmla="*/ 399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3" h="432">
                  <a:moveTo>
                    <a:pt x="477" y="62"/>
                  </a:moveTo>
                  <a:cubicBezTo>
                    <a:pt x="325" y="62"/>
                    <a:pt x="325" y="62"/>
                    <a:pt x="325" y="62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7" y="0"/>
                    <a:pt x="308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76" y="0"/>
                    <a:pt x="169" y="7"/>
                    <a:pt x="169" y="16"/>
                  </a:cubicBezTo>
                  <a:cubicBezTo>
                    <a:pt x="169" y="62"/>
                    <a:pt x="169" y="62"/>
                    <a:pt x="169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8" y="62"/>
                    <a:pt x="0" y="69"/>
                    <a:pt x="0" y="78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25"/>
                    <a:pt x="8" y="432"/>
                    <a:pt x="17" y="432"/>
                  </a:cubicBezTo>
                  <a:cubicBezTo>
                    <a:pt x="477" y="432"/>
                    <a:pt x="477" y="432"/>
                    <a:pt x="477" y="432"/>
                  </a:cubicBezTo>
                  <a:cubicBezTo>
                    <a:pt x="486" y="432"/>
                    <a:pt x="493" y="425"/>
                    <a:pt x="493" y="416"/>
                  </a:cubicBezTo>
                  <a:cubicBezTo>
                    <a:pt x="493" y="78"/>
                    <a:pt x="493" y="78"/>
                    <a:pt x="493" y="78"/>
                  </a:cubicBezTo>
                  <a:cubicBezTo>
                    <a:pt x="493" y="69"/>
                    <a:pt x="486" y="62"/>
                    <a:pt x="477" y="62"/>
                  </a:cubicBezTo>
                  <a:close/>
                  <a:moveTo>
                    <a:pt x="369" y="94"/>
                  </a:moveTo>
                  <a:cubicBezTo>
                    <a:pt x="369" y="399"/>
                    <a:pt x="369" y="399"/>
                    <a:pt x="369" y="399"/>
                  </a:cubicBezTo>
                  <a:cubicBezTo>
                    <a:pt x="125" y="399"/>
                    <a:pt x="125" y="399"/>
                    <a:pt x="125" y="399"/>
                  </a:cubicBezTo>
                  <a:cubicBezTo>
                    <a:pt x="125" y="94"/>
                    <a:pt x="125" y="94"/>
                    <a:pt x="125" y="94"/>
                  </a:cubicBezTo>
                  <a:lnTo>
                    <a:pt x="369" y="94"/>
                  </a:lnTo>
                  <a:close/>
                  <a:moveTo>
                    <a:pt x="202" y="33"/>
                  </a:moveTo>
                  <a:cubicBezTo>
                    <a:pt x="292" y="33"/>
                    <a:pt x="292" y="33"/>
                    <a:pt x="292" y="33"/>
                  </a:cubicBezTo>
                  <a:cubicBezTo>
                    <a:pt x="292" y="62"/>
                    <a:pt x="292" y="62"/>
                    <a:pt x="292" y="62"/>
                  </a:cubicBezTo>
                  <a:cubicBezTo>
                    <a:pt x="202" y="62"/>
                    <a:pt x="202" y="62"/>
                    <a:pt x="202" y="62"/>
                  </a:cubicBezTo>
                  <a:lnTo>
                    <a:pt x="202" y="33"/>
                  </a:lnTo>
                  <a:close/>
                  <a:moveTo>
                    <a:pt x="33" y="94"/>
                  </a:moveTo>
                  <a:cubicBezTo>
                    <a:pt x="92" y="94"/>
                    <a:pt x="92" y="94"/>
                    <a:pt x="92" y="94"/>
                  </a:cubicBezTo>
                  <a:cubicBezTo>
                    <a:pt x="92" y="399"/>
                    <a:pt x="92" y="399"/>
                    <a:pt x="92" y="399"/>
                  </a:cubicBezTo>
                  <a:cubicBezTo>
                    <a:pt x="33" y="399"/>
                    <a:pt x="33" y="399"/>
                    <a:pt x="33" y="399"/>
                  </a:cubicBezTo>
                  <a:lnTo>
                    <a:pt x="33" y="94"/>
                  </a:lnTo>
                  <a:close/>
                  <a:moveTo>
                    <a:pt x="461" y="399"/>
                  </a:moveTo>
                  <a:cubicBezTo>
                    <a:pt x="401" y="399"/>
                    <a:pt x="401" y="399"/>
                    <a:pt x="401" y="399"/>
                  </a:cubicBezTo>
                  <a:cubicBezTo>
                    <a:pt x="401" y="94"/>
                    <a:pt x="401" y="94"/>
                    <a:pt x="401" y="94"/>
                  </a:cubicBezTo>
                  <a:cubicBezTo>
                    <a:pt x="461" y="94"/>
                    <a:pt x="461" y="94"/>
                    <a:pt x="461" y="94"/>
                  </a:cubicBezTo>
                  <a:lnTo>
                    <a:pt x="461" y="399"/>
                  </a:lnTo>
                  <a:close/>
                </a:path>
              </a:pathLst>
            </a:custGeom>
            <a:solidFill>
              <a:srgbClr val="0088B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</p:grpSp>
      <p:grpSp>
        <p:nvGrpSpPr>
          <p:cNvPr id="23" name="Group 1461"/>
          <p:cNvGrpSpPr>
            <a:grpSpLocks noChangeAspect="1"/>
          </p:cNvGrpSpPr>
          <p:nvPr/>
        </p:nvGrpSpPr>
        <p:grpSpPr>
          <a:xfrm>
            <a:off x="982361" y="2128631"/>
            <a:ext cx="1080000" cy="1080000"/>
            <a:chOff x="1511190" y="1942582"/>
            <a:chExt cx="360000" cy="360000"/>
          </a:xfrm>
        </p:grpSpPr>
        <p:sp>
          <p:nvSpPr>
            <p:cNvPr id="26" name="Oval 42">
              <a:extLst>
                <a:ext uri="{FF2B5EF4-FFF2-40B4-BE49-F238E27FC236}">
                  <a16:creationId xmlns:a16="http://schemas.microsoft.com/office/drawing/2014/main" id="{1ADEE66C-0004-F042-AC53-1C29EE352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1190" y="1942582"/>
              <a:ext cx="360000" cy="360000"/>
            </a:xfrm>
            <a:prstGeom prst="ellipse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  <p:sp>
          <p:nvSpPr>
            <p:cNvPr id="27" name="Freeform 43">
              <a:extLst>
                <a:ext uri="{FF2B5EF4-FFF2-40B4-BE49-F238E27FC236}">
                  <a16:creationId xmlns:a16="http://schemas.microsoft.com/office/drawing/2014/main" id="{A3533594-56CC-564D-97C8-496C2D5C23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63479" y="2046339"/>
              <a:ext cx="255422" cy="152213"/>
            </a:xfrm>
            <a:custGeom>
              <a:avLst/>
              <a:gdLst>
                <a:gd name="T0" fmla="*/ 0 w 2929"/>
                <a:gd name="T1" fmla="*/ 282 h 1744"/>
                <a:gd name="T2" fmla="*/ 439 w 2929"/>
                <a:gd name="T3" fmla="*/ 1744 h 1744"/>
                <a:gd name="T4" fmla="*/ 877 w 2929"/>
                <a:gd name="T5" fmla="*/ 282 h 1744"/>
                <a:gd name="T6" fmla="*/ 732 w 2929"/>
                <a:gd name="T7" fmla="*/ 1462 h 1744"/>
                <a:gd name="T8" fmla="*/ 146 w 2929"/>
                <a:gd name="T9" fmla="*/ 1462 h 1744"/>
                <a:gd name="T10" fmla="*/ 439 w 2929"/>
                <a:gd name="T11" fmla="*/ 1449 h 1744"/>
                <a:gd name="T12" fmla="*/ 732 w 2929"/>
                <a:gd name="T13" fmla="*/ 1462 h 1744"/>
                <a:gd name="T14" fmla="*/ 439 w 2929"/>
                <a:gd name="T15" fmla="*/ 1303 h 1744"/>
                <a:gd name="T16" fmla="*/ 146 w 2929"/>
                <a:gd name="T17" fmla="*/ 1082 h 1744"/>
                <a:gd name="T18" fmla="*/ 732 w 2929"/>
                <a:gd name="T19" fmla="*/ 1082 h 1744"/>
                <a:gd name="T20" fmla="*/ 732 w 2929"/>
                <a:gd name="T21" fmla="*/ 872 h 1744"/>
                <a:gd name="T22" fmla="*/ 146 w 2929"/>
                <a:gd name="T23" fmla="*/ 872 h 1744"/>
                <a:gd name="T24" fmla="*/ 439 w 2929"/>
                <a:gd name="T25" fmla="*/ 859 h 1744"/>
                <a:gd name="T26" fmla="*/ 732 w 2929"/>
                <a:gd name="T27" fmla="*/ 872 h 1744"/>
                <a:gd name="T28" fmla="*/ 439 w 2929"/>
                <a:gd name="T29" fmla="*/ 713 h 1744"/>
                <a:gd name="T30" fmla="*/ 146 w 2929"/>
                <a:gd name="T31" fmla="*/ 492 h 1744"/>
                <a:gd name="T32" fmla="*/ 732 w 2929"/>
                <a:gd name="T33" fmla="*/ 492 h 1744"/>
                <a:gd name="T34" fmla="*/ 439 w 2929"/>
                <a:gd name="T35" fmla="*/ 418 h 1744"/>
                <a:gd name="T36" fmla="*/ 439 w 2929"/>
                <a:gd name="T37" fmla="*/ 146 h 1744"/>
                <a:gd name="T38" fmla="*/ 439 w 2929"/>
                <a:gd name="T39" fmla="*/ 418 h 1744"/>
                <a:gd name="T40" fmla="*/ 2052 w 2929"/>
                <a:gd name="T41" fmla="*/ 577 h 1744"/>
                <a:gd name="T42" fmla="*/ 2490 w 2929"/>
                <a:gd name="T43" fmla="*/ 1744 h 1744"/>
                <a:gd name="T44" fmla="*/ 2929 w 2929"/>
                <a:gd name="T45" fmla="*/ 577 h 1744"/>
                <a:gd name="T46" fmla="*/ 2783 w 2929"/>
                <a:gd name="T47" fmla="*/ 1462 h 1744"/>
                <a:gd name="T48" fmla="*/ 2197 w 2929"/>
                <a:gd name="T49" fmla="*/ 1462 h 1744"/>
                <a:gd name="T50" fmla="*/ 2490 w 2929"/>
                <a:gd name="T51" fmla="*/ 1449 h 1744"/>
                <a:gd name="T52" fmla="*/ 2783 w 2929"/>
                <a:gd name="T53" fmla="*/ 1462 h 1744"/>
                <a:gd name="T54" fmla="*/ 2490 w 2929"/>
                <a:gd name="T55" fmla="*/ 1303 h 1744"/>
                <a:gd name="T56" fmla="*/ 2197 w 2929"/>
                <a:gd name="T57" fmla="*/ 1082 h 1744"/>
                <a:gd name="T58" fmla="*/ 2783 w 2929"/>
                <a:gd name="T59" fmla="*/ 1082 h 1744"/>
                <a:gd name="T60" fmla="*/ 2783 w 2929"/>
                <a:gd name="T61" fmla="*/ 872 h 1744"/>
                <a:gd name="T62" fmla="*/ 2197 w 2929"/>
                <a:gd name="T63" fmla="*/ 872 h 1744"/>
                <a:gd name="T64" fmla="*/ 2490 w 2929"/>
                <a:gd name="T65" fmla="*/ 859 h 1744"/>
                <a:gd name="T66" fmla="*/ 2783 w 2929"/>
                <a:gd name="T67" fmla="*/ 872 h 1744"/>
                <a:gd name="T68" fmla="*/ 2197 w 2929"/>
                <a:gd name="T69" fmla="*/ 577 h 1744"/>
                <a:gd name="T70" fmla="*/ 2783 w 2929"/>
                <a:gd name="T71" fmla="*/ 577 h 1744"/>
                <a:gd name="T72" fmla="*/ 1467 w 2929"/>
                <a:gd name="T73" fmla="*/ 590 h 1744"/>
                <a:gd name="T74" fmla="*/ 1029 w 2929"/>
                <a:gd name="T75" fmla="*/ 1462 h 1744"/>
                <a:gd name="T76" fmla="*/ 1906 w 2929"/>
                <a:gd name="T77" fmla="*/ 1462 h 1744"/>
                <a:gd name="T78" fmla="*/ 1467 w 2929"/>
                <a:gd name="T79" fmla="*/ 590 h 1744"/>
                <a:gd name="T80" fmla="*/ 1467 w 2929"/>
                <a:gd name="T81" fmla="*/ 1598 h 1744"/>
                <a:gd name="T82" fmla="*/ 1174 w 2929"/>
                <a:gd name="T83" fmla="*/ 1377 h 1744"/>
                <a:gd name="T84" fmla="*/ 1760 w 2929"/>
                <a:gd name="T85" fmla="*/ 1377 h 1744"/>
                <a:gd name="T86" fmla="*/ 1760 w 2929"/>
                <a:gd name="T87" fmla="*/ 1167 h 1744"/>
                <a:gd name="T88" fmla="*/ 1174 w 2929"/>
                <a:gd name="T89" fmla="*/ 1167 h 1744"/>
                <a:gd name="T90" fmla="*/ 1467 w 2929"/>
                <a:gd name="T91" fmla="*/ 1154 h 1744"/>
                <a:gd name="T92" fmla="*/ 1760 w 2929"/>
                <a:gd name="T93" fmla="*/ 1167 h 1744"/>
                <a:gd name="T94" fmla="*/ 1174 w 2929"/>
                <a:gd name="T95" fmla="*/ 872 h 1744"/>
                <a:gd name="T96" fmla="*/ 1760 w 2929"/>
                <a:gd name="T97" fmla="*/ 872 h 1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29" h="1744">
                  <a:moveTo>
                    <a:pt x="439" y="0"/>
                  </a:moveTo>
                  <a:cubicBezTo>
                    <a:pt x="193" y="0"/>
                    <a:pt x="0" y="124"/>
                    <a:pt x="0" y="282"/>
                  </a:cubicBezTo>
                  <a:cubicBezTo>
                    <a:pt x="0" y="1462"/>
                    <a:pt x="0" y="1462"/>
                    <a:pt x="0" y="1462"/>
                  </a:cubicBezTo>
                  <a:cubicBezTo>
                    <a:pt x="0" y="1620"/>
                    <a:pt x="193" y="1744"/>
                    <a:pt x="439" y="1744"/>
                  </a:cubicBezTo>
                  <a:cubicBezTo>
                    <a:pt x="685" y="1744"/>
                    <a:pt x="877" y="1620"/>
                    <a:pt x="877" y="1462"/>
                  </a:cubicBezTo>
                  <a:cubicBezTo>
                    <a:pt x="877" y="282"/>
                    <a:pt x="877" y="282"/>
                    <a:pt x="877" y="282"/>
                  </a:cubicBezTo>
                  <a:cubicBezTo>
                    <a:pt x="877" y="124"/>
                    <a:pt x="685" y="0"/>
                    <a:pt x="439" y="0"/>
                  </a:cubicBezTo>
                  <a:close/>
                  <a:moveTo>
                    <a:pt x="732" y="1462"/>
                  </a:moveTo>
                  <a:cubicBezTo>
                    <a:pt x="732" y="1525"/>
                    <a:pt x="604" y="1598"/>
                    <a:pt x="439" y="1598"/>
                  </a:cubicBezTo>
                  <a:cubicBezTo>
                    <a:pt x="274" y="1598"/>
                    <a:pt x="146" y="1525"/>
                    <a:pt x="146" y="1462"/>
                  </a:cubicBezTo>
                  <a:cubicBezTo>
                    <a:pt x="146" y="1377"/>
                    <a:pt x="146" y="1377"/>
                    <a:pt x="146" y="1377"/>
                  </a:cubicBezTo>
                  <a:cubicBezTo>
                    <a:pt x="223" y="1421"/>
                    <a:pt x="324" y="1449"/>
                    <a:pt x="439" y="1449"/>
                  </a:cubicBezTo>
                  <a:cubicBezTo>
                    <a:pt x="553" y="1449"/>
                    <a:pt x="654" y="1421"/>
                    <a:pt x="732" y="1377"/>
                  </a:cubicBezTo>
                  <a:lnTo>
                    <a:pt x="732" y="1462"/>
                  </a:lnTo>
                  <a:close/>
                  <a:moveTo>
                    <a:pt x="732" y="1167"/>
                  </a:moveTo>
                  <a:cubicBezTo>
                    <a:pt x="732" y="1230"/>
                    <a:pt x="604" y="1303"/>
                    <a:pt x="439" y="1303"/>
                  </a:cubicBezTo>
                  <a:cubicBezTo>
                    <a:pt x="274" y="1303"/>
                    <a:pt x="146" y="1230"/>
                    <a:pt x="146" y="1167"/>
                  </a:cubicBezTo>
                  <a:cubicBezTo>
                    <a:pt x="146" y="1082"/>
                    <a:pt x="146" y="1082"/>
                    <a:pt x="146" y="1082"/>
                  </a:cubicBezTo>
                  <a:cubicBezTo>
                    <a:pt x="223" y="1126"/>
                    <a:pt x="324" y="1154"/>
                    <a:pt x="439" y="1154"/>
                  </a:cubicBezTo>
                  <a:cubicBezTo>
                    <a:pt x="553" y="1154"/>
                    <a:pt x="654" y="1126"/>
                    <a:pt x="732" y="1082"/>
                  </a:cubicBezTo>
                  <a:lnTo>
                    <a:pt x="732" y="1167"/>
                  </a:lnTo>
                  <a:close/>
                  <a:moveTo>
                    <a:pt x="732" y="872"/>
                  </a:moveTo>
                  <a:cubicBezTo>
                    <a:pt x="732" y="935"/>
                    <a:pt x="604" y="1008"/>
                    <a:pt x="439" y="1008"/>
                  </a:cubicBezTo>
                  <a:cubicBezTo>
                    <a:pt x="274" y="1008"/>
                    <a:pt x="146" y="935"/>
                    <a:pt x="146" y="872"/>
                  </a:cubicBezTo>
                  <a:cubicBezTo>
                    <a:pt x="146" y="787"/>
                    <a:pt x="146" y="787"/>
                    <a:pt x="146" y="787"/>
                  </a:cubicBezTo>
                  <a:cubicBezTo>
                    <a:pt x="223" y="831"/>
                    <a:pt x="324" y="859"/>
                    <a:pt x="439" y="859"/>
                  </a:cubicBezTo>
                  <a:cubicBezTo>
                    <a:pt x="553" y="859"/>
                    <a:pt x="654" y="831"/>
                    <a:pt x="732" y="787"/>
                  </a:cubicBezTo>
                  <a:lnTo>
                    <a:pt x="732" y="872"/>
                  </a:lnTo>
                  <a:close/>
                  <a:moveTo>
                    <a:pt x="732" y="577"/>
                  </a:moveTo>
                  <a:cubicBezTo>
                    <a:pt x="732" y="640"/>
                    <a:pt x="604" y="713"/>
                    <a:pt x="439" y="713"/>
                  </a:cubicBezTo>
                  <a:cubicBezTo>
                    <a:pt x="274" y="713"/>
                    <a:pt x="146" y="640"/>
                    <a:pt x="146" y="577"/>
                  </a:cubicBezTo>
                  <a:cubicBezTo>
                    <a:pt x="146" y="492"/>
                    <a:pt x="146" y="492"/>
                    <a:pt x="146" y="492"/>
                  </a:cubicBezTo>
                  <a:cubicBezTo>
                    <a:pt x="223" y="536"/>
                    <a:pt x="324" y="564"/>
                    <a:pt x="439" y="564"/>
                  </a:cubicBezTo>
                  <a:cubicBezTo>
                    <a:pt x="553" y="564"/>
                    <a:pt x="654" y="536"/>
                    <a:pt x="732" y="492"/>
                  </a:cubicBezTo>
                  <a:lnTo>
                    <a:pt x="732" y="577"/>
                  </a:lnTo>
                  <a:close/>
                  <a:moveTo>
                    <a:pt x="439" y="418"/>
                  </a:moveTo>
                  <a:cubicBezTo>
                    <a:pt x="274" y="418"/>
                    <a:pt x="146" y="345"/>
                    <a:pt x="146" y="282"/>
                  </a:cubicBezTo>
                  <a:cubicBezTo>
                    <a:pt x="146" y="219"/>
                    <a:pt x="274" y="146"/>
                    <a:pt x="439" y="146"/>
                  </a:cubicBezTo>
                  <a:cubicBezTo>
                    <a:pt x="604" y="146"/>
                    <a:pt x="732" y="219"/>
                    <a:pt x="732" y="282"/>
                  </a:cubicBezTo>
                  <a:cubicBezTo>
                    <a:pt x="732" y="345"/>
                    <a:pt x="604" y="418"/>
                    <a:pt x="439" y="418"/>
                  </a:cubicBezTo>
                  <a:close/>
                  <a:moveTo>
                    <a:pt x="2490" y="295"/>
                  </a:moveTo>
                  <a:cubicBezTo>
                    <a:pt x="2244" y="295"/>
                    <a:pt x="2052" y="419"/>
                    <a:pt x="2052" y="577"/>
                  </a:cubicBezTo>
                  <a:cubicBezTo>
                    <a:pt x="2052" y="1462"/>
                    <a:pt x="2052" y="1462"/>
                    <a:pt x="2052" y="1462"/>
                  </a:cubicBezTo>
                  <a:cubicBezTo>
                    <a:pt x="2052" y="1620"/>
                    <a:pt x="2244" y="1744"/>
                    <a:pt x="2490" y="1744"/>
                  </a:cubicBezTo>
                  <a:cubicBezTo>
                    <a:pt x="2736" y="1744"/>
                    <a:pt x="2929" y="1620"/>
                    <a:pt x="2929" y="1462"/>
                  </a:cubicBezTo>
                  <a:cubicBezTo>
                    <a:pt x="2929" y="577"/>
                    <a:pt x="2929" y="577"/>
                    <a:pt x="2929" y="577"/>
                  </a:cubicBezTo>
                  <a:cubicBezTo>
                    <a:pt x="2929" y="419"/>
                    <a:pt x="2736" y="295"/>
                    <a:pt x="2490" y="295"/>
                  </a:cubicBezTo>
                  <a:close/>
                  <a:moveTo>
                    <a:pt x="2783" y="1462"/>
                  </a:moveTo>
                  <a:cubicBezTo>
                    <a:pt x="2783" y="1525"/>
                    <a:pt x="2655" y="1598"/>
                    <a:pt x="2490" y="1598"/>
                  </a:cubicBezTo>
                  <a:cubicBezTo>
                    <a:pt x="2325" y="1598"/>
                    <a:pt x="2197" y="1525"/>
                    <a:pt x="2197" y="1462"/>
                  </a:cubicBezTo>
                  <a:cubicBezTo>
                    <a:pt x="2197" y="1377"/>
                    <a:pt x="2197" y="1377"/>
                    <a:pt x="2197" y="1377"/>
                  </a:cubicBezTo>
                  <a:cubicBezTo>
                    <a:pt x="2274" y="1421"/>
                    <a:pt x="2376" y="1449"/>
                    <a:pt x="2490" y="1449"/>
                  </a:cubicBezTo>
                  <a:cubicBezTo>
                    <a:pt x="2604" y="1449"/>
                    <a:pt x="2706" y="1421"/>
                    <a:pt x="2783" y="1377"/>
                  </a:cubicBezTo>
                  <a:lnTo>
                    <a:pt x="2783" y="1462"/>
                  </a:lnTo>
                  <a:close/>
                  <a:moveTo>
                    <a:pt x="2783" y="1167"/>
                  </a:moveTo>
                  <a:cubicBezTo>
                    <a:pt x="2783" y="1230"/>
                    <a:pt x="2655" y="1303"/>
                    <a:pt x="2490" y="1303"/>
                  </a:cubicBezTo>
                  <a:cubicBezTo>
                    <a:pt x="2325" y="1303"/>
                    <a:pt x="2197" y="1230"/>
                    <a:pt x="2197" y="1167"/>
                  </a:cubicBezTo>
                  <a:cubicBezTo>
                    <a:pt x="2197" y="1082"/>
                    <a:pt x="2197" y="1082"/>
                    <a:pt x="2197" y="1082"/>
                  </a:cubicBezTo>
                  <a:cubicBezTo>
                    <a:pt x="2274" y="1126"/>
                    <a:pt x="2376" y="1154"/>
                    <a:pt x="2490" y="1154"/>
                  </a:cubicBezTo>
                  <a:cubicBezTo>
                    <a:pt x="2604" y="1154"/>
                    <a:pt x="2706" y="1126"/>
                    <a:pt x="2783" y="1082"/>
                  </a:cubicBezTo>
                  <a:lnTo>
                    <a:pt x="2783" y="1167"/>
                  </a:lnTo>
                  <a:close/>
                  <a:moveTo>
                    <a:pt x="2783" y="872"/>
                  </a:moveTo>
                  <a:cubicBezTo>
                    <a:pt x="2783" y="935"/>
                    <a:pt x="2655" y="1008"/>
                    <a:pt x="2490" y="1008"/>
                  </a:cubicBezTo>
                  <a:cubicBezTo>
                    <a:pt x="2325" y="1008"/>
                    <a:pt x="2197" y="935"/>
                    <a:pt x="2197" y="872"/>
                  </a:cubicBezTo>
                  <a:cubicBezTo>
                    <a:pt x="2197" y="787"/>
                    <a:pt x="2197" y="787"/>
                    <a:pt x="2197" y="787"/>
                  </a:cubicBezTo>
                  <a:cubicBezTo>
                    <a:pt x="2274" y="831"/>
                    <a:pt x="2376" y="859"/>
                    <a:pt x="2490" y="859"/>
                  </a:cubicBezTo>
                  <a:cubicBezTo>
                    <a:pt x="2604" y="859"/>
                    <a:pt x="2706" y="831"/>
                    <a:pt x="2783" y="787"/>
                  </a:cubicBezTo>
                  <a:lnTo>
                    <a:pt x="2783" y="872"/>
                  </a:lnTo>
                  <a:close/>
                  <a:moveTo>
                    <a:pt x="2490" y="713"/>
                  </a:moveTo>
                  <a:cubicBezTo>
                    <a:pt x="2325" y="713"/>
                    <a:pt x="2197" y="640"/>
                    <a:pt x="2197" y="577"/>
                  </a:cubicBezTo>
                  <a:cubicBezTo>
                    <a:pt x="2197" y="520"/>
                    <a:pt x="2309" y="441"/>
                    <a:pt x="2490" y="441"/>
                  </a:cubicBezTo>
                  <a:cubicBezTo>
                    <a:pt x="2655" y="441"/>
                    <a:pt x="2783" y="514"/>
                    <a:pt x="2783" y="577"/>
                  </a:cubicBezTo>
                  <a:cubicBezTo>
                    <a:pt x="2783" y="640"/>
                    <a:pt x="2655" y="713"/>
                    <a:pt x="2490" y="713"/>
                  </a:cubicBezTo>
                  <a:close/>
                  <a:moveTo>
                    <a:pt x="1467" y="590"/>
                  </a:moveTo>
                  <a:cubicBezTo>
                    <a:pt x="1221" y="590"/>
                    <a:pt x="1029" y="714"/>
                    <a:pt x="1029" y="872"/>
                  </a:cubicBezTo>
                  <a:cubicBezTo>
                    <a:pt x="1029" y="1462"/>
                    <a:pt x="1029" y="1462"/>
                    <a:pt x="1029" y="1462"/>
                  </a:cubicBezTo>
                  <a:cubicBezTo>
                    <a:pt x="1029" y="1620"/>
                    <a:pt x="1221" y="1744"/>
                    <a:pt x="1467" y="1744"/>
                  </a:cubicBezTo>
                  <a:cubicBezTo>
                    <a:pt x="1713" y="1744"/>
                    <a:pt x="1906" y="1620"/>
                    <a:pt x="1906" y="1462"/>
                  </a:cubicBezTo>
                  <a:cubicBezTo>
                    <a:pt x="1906" y="872"/>
                    <a:pt x="1906" y="872"/>
                    <a:pt x="1906" y="872"/>
                  </a:cubicBezTo>
                  <a:cubicBezTo>
                    <a:pt x="1906" y="714"/>
                    <a:pt x="1713" y="590"/>
                    <a:pt x="1467" y="590"/>
                  </a:cubicBezTo>
                  <a:close/>
                  <a:moveTo>
                    <a:pt x="1760" y="1462"/>
                  </a:moveTo>
                  <a:cubicBezTo>
                    <a:pt x="1760" y="1525"/>
                    <a:pt x="1632" y="1598"/>
                    <a:pt x="1467" y="1598"/>
                  </a:cubicBezTo>
                  <a:cubicBezTo>
                    <a:pt x="1302" y="1598"/>
                    <a:pt x="1174" y="1525"/>
                    <a:pt x="1174" y="1462"/>
                  </a:cubicBezTo>
                  <a:cubicBezTo>
                    <a:pt x="1174" y="1377"/>
                    <a:pt x="1174" y="1377"/>
                    <a:pt x="1174" y="1377"/>
                  </a:cubicBezTo>
                  <a:cubicBezTo>
                    <a:pt x="1252" y="1421"/>
                    <a:pt x="1353" y="1449"/>
                    <a:pt x="1467" y="1449"/>
                  </a:cubicBezTo>
                  <a:cubicBezTo>
                    <a:pt x="1582" y="1449"/>
                    <a:pt x="1683" y="1421"/>
                    <a:pt x="1760" y="1377"/>
                  </a:cubicBezTo>
                  <a:lnTo>
                    <a:pt x="1760" y="1462"/>
                  </a:lnTo>
                  <a:close/>
                  <a:moveTo>
                    <a:pt x="1760" y="1167"/>
                  </a:moveTo>
                  <a:cubicBezTo>
                    <a:pt x="1760" y="1230"/>
                    <a:pt x="1632" y="1303"/>
                    <a:pt x="1467" y="1303"/>
                  </a:cubicBezTo>
                  <a:cubicBezTo>
                    <a:pt x="1302" y="1303"/>
                    <a:pt x="1174" y="1230"/>
                    <a:pt x="1174" y="1167"/>
                  </a:cubicBezTo>
                  <a:cubicBezTo>
                    <a:pt x="1174" y="1082"/>
                    <a:pt x="1174" y="1082"/>
                    <a:pt x="1174" y="1082"/>
                  </a:cubicBezTo>
                  <a:cubicBezTo>
                    <a:pt x="1252" y="1126"/>
                    <a:pt x="1353" y="1154"/>
                    <a:pt x="1467" y="1154"/>
                  </a:cubicBezTo>
                  <a:cubicBezTo>
                    <a:pt x="1582" y="1154"/>
                    <a:pt x="1683" y="1126"/>
                    <a:pt x="1760" y="1082"/>
                  </a:cubicBezTo>
                  <a:lnTo>
                    <a:pt x="1760" y="1167"/>
                  </a:lnTo>
                  <a:close/>
                  <a:moveTo>
                    <a:pt x="1467" y="1008"/>
                  </a:moveTo>
                  <a:cubicBezTo>
                    <a:pt x="1302" y="1008"/>
                    <a:pt x="1174" y="935"/>
                    <a:pt x="1174" y="872"/>
                  </a:cubicBezTo>
                  <a:cubicBezTo>
                    <a:pt x="1174" y="809"/>
                    <a:pt x="1302" y="736"/>
                    <a:pt x="1467" y="736"/>
                  </a:cubicBezTo>
                  <a:cubicBezTo>
                    <a:pt x="1632" y="736"/>
                    <a:pt x="1760" y="809"/>
                    <a:pt x="1760" y="872"/>
                  </a:cubicBezTo>
                  <a:cubicBezTo>
                    <a:pt x="1760" y="935"/>
                    <a:pt x="1632" y="1008"/>
                    <a:pt x="1467" y="1008"/>
                  </a:cubicBezTo>
                  <a:close/>
                </a:path>
              </a:pathLst>
            </a:custGeom>
            <a:solidFill>
              <a:srgbClr val="0088B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</p:grpSp>
      <p:grpSp>
        <p:nvGrpSpPr>
          <p:cNvPr id="31" name="Group 1497"/>
          <p:cNvGrpSpPr>
            <a:grpSpLocks noChangeAspect="1"/>
          </p:cNvGrpSpPr>
          <p:nvPr/>
        </p:nvGrpSpPr>
        <p:grpSpPr>
          <a:xfrm>
            <a:off x="6918429" y="2128631"/>
            <a:ext cx="1080000" cy="1080000"/>
            <a:chOff x="972000" y="3346582"/>
            <a:chExt cx="360000" cy="360000"/>
          </a:xfrm>
        </p:grpSpPr>
        <p:sp>
          <p:nvSpPr>
            <p:cNvPr id="32" name="Oval 128">
              <a:extLst>
                <a:ext uri="{FF2B5EF4-FFF2-40B4-BE49-F238E27FC236}">
                  <a16:creationId xmlns:a16="http://schemas.microsoft.com/office/drawing/2014/main" id="{F8F66427-F984-E244-9DB1-3D82279F2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000" y="3346582"/>
              <a:ext cx="360000" cy="360000"/>
            </a:xfrm>
            <a:prstGeom prst="ellipse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  <p:sp>
          <p:nvSpPr>
            <p:cNvPr id="33" name="Freeform 129">
              <a:extLst>
                <a:ext uri="{FF2B5EF4-FFF2-40B4-BE49-F238E27FC236}">
                  <a16:creationId xmlns:a16="http://schemas.microsoft.com/office/drawing/2014/main" id="{54F6EDD8-4930-A440-8861-CD7A8A9503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3052" y="3434617"/>
              <a:ext cx="217895" cy="172926"/>
            </a:xfrm>
            <a:custGeom>
              <a:avLst/>
              <a:gdLst>
                <a:gd name="T0" fmla="*/ 57 w 408"/>
                <a:gd name="T1" fmla="*/ 245 h 325"/>
                <a:gd name="T2" fmla="*/ 69 w 408"/>
                <a:gd name="T3" fmla="*/ 325 h 325"/>
                <a:gd name="T4" fmla="*/ 81 w 408"/>
                <a:gd name="T5" fmla="*/ 245 h 325"/>
                <a:gd name="T6" fmla="*/ 13 w 408"/>
                <a:gd name="T7" fmla="*/ 262 h 325"/>
                <a:gd name="T8" fmla="*/ 1 w 408"/>
                <a:gd name="T9" fmla="*/ 313 h 325"/>
                <a:gd name="T10" fmla="*/ 25 w 408"/>
                <a:gd name="T11" fmla="*/ 313 h 325"/>
                <a:gd name="T12" fmla="*/ 13 w 408"/>
                <a:gd name="T13" fmla="*/ 262 h 325"/>
                <a:gd name="T14" fmla="*/ 113 w 408"/>
                <a:gd name="T15" fmla="*/ 191 h 325"/>
                <a:gd name="T16" fmla="*/ 125 w 408"/>
                <a:gd name="T17" fmla="*/ 325 h 325"/>
                <a:gd name="T18" fmla="*/ 137 w 408"/>
                <a:gd name="T19" fmla="*/ 191 h 325"/>
                <a:gd name="T20" fmla="*/ 181 w 408"/>
                <a:gd name="T21" fmla="*/ 166 h 325"/>
                <a:gd name="T22" fmla="*/ 169 w 408"/>
                <a:gd name="T23" fmla="*/ 313 h 325"/>
                <a:gd name="T24" fmla="*/ 193 w 408"/>
                <a:gd name="T25" fmla="*/ 313 h 325"/>
                <a:gd name="T26" fmla="*/ 181 w 408"/>
                <a:gd name="T27" fmla="*/ 166 h 325"/>
                <a:gd name="T28" fmla="*/ 225 w 408"/>
                <a:gd name="T29" fmla="*/ 178 h 325"/>
                <a:gd name="T30" fmla="*/ 237 w 408"/>
                <a:gd name="T31" fmla="*/ 325 h 325"/>
                <a:gd name="T32" fmla="*/ 249 w 408"/>
                <a:gd name="T33" fmla="*/ 178 h 325"/>
                <a:gd name="T34" fmla="*/ 293 w 408"/>
                <a:gd name="T35" fmla="*/ 136 h 325"/>
                <a:gd name="T36" fmla="*/ 281 w 408"/>
                <a:gd name="T37" fmla="*/ 313 h 325"/>
                <a:gd name="T38" fmla="*/ 305 w 408"/>
                <a:gd name="T39" fmla="*/ 313 h 325"/>
                <a:gd name="T40" fmla="*/ 293 w 408"/>
                <a:gd name="T41" fmla="*/ 136 h 325"/>
                <a:gd name="T42" fmla="*/ 336 w 408"/>
                <a:gd name="T43" fmla="*/ 114 h 325"/>
                <a:gd name="T44" fmla="*/ 348 w 408"/>
                <a:gd name="T45" fmla="*/ 325 h 325"/>
                <a:gd name="T46" fmla="*/ 360 w 408"/>
                <a:gd name="T47" fmla="*/ 114 h 325"/>
                <a:gd name="T48" fmla="*/ 396 w 408"/>
                <a:gd name="T49" fmla="*/ 0 h 325"/>
                <a:gd name="T50" fmla="*/ 335 w 408"/>
                <a:gd name="T51" fmla="*/ 12 h 325"/>
                <a:gd name="T52" fmla="*/ 371 w 408"/>
                <a:gd name="T53" fmla="*/ 24 h 325"/>
                <a:gd name="T54" fmla="*/ 125 w 408"/>
                <a:gd name="T55" fmla="*/ 113 h 325"/>
                <a:gd name="T56" fmla="*/ 5 w 408"/>
                <a:gd name="T57" fmla="*/ 213 h 325"/>
                <a:gd name="T58" fmla="*/ 13 w 408"/>
                <a:gd name="T59" fmla="*/ 234 h 325"/>
                <a:gd name="T60" fmla="*/ 129 w 408"/>
                <a:gd name="T61" fmla="*/ 137 h 325"/>
                <a:gd name="T62" fmla="*/ 243 w 408"/>
                <a:gd name="T63" fmla="*/ 135 h 325"/>
                <a:gd name="T64" fmla="*/ 384 w 408"/>
                <a:gd name="T65" fmla="*/ 61 h 325"/>
                <a:gd name="T66" fmla="*/ 408 w 408"/>
                <a:gd name="T67" fmla="*/ 61 h 325"/>
                <a:gd name="T68" fmla="*/ 396 w 408"/>
                <a:gd name="T69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8" h="325">
                  <a:moveTo>
                    <a:pt x="69" y="233"/>
                  </a:moveTo>
                  <a:cubicBezTo>
                    <a:pt x="62" y="233"/>
                    <a:pt x="57" y="239"/>
                    <a:pt x="57" y="245"/>
                  </a:cubicBezTo>
                  <a:cubicBezTo>
                    <a:pt x="57" y="313"/>
                    <a:pt x="57" y="313"/>
                    <a:pt x="57" y="313"/>
                  </a:cubicBezTo>
                  <a:cubicBezTo>
                    <a:pt x="57" y="319"/>
                    <a:pt x="62" y="325"/>
                    <a:pt x="69" y="325"/>
                  </a:cubicBezTo>
                  <a:cubicBezTo>
                    <a:pt x="76" y="325"/>
                    <a:pt x="81" y="319"/>
                    <a:pt x="81" y="313"/>
                  </a:cubicBezTo>
                  <a:cubicBezTo>
                    <a:pt x="81" y="245"/>
                    <a:pt x="81" y="245"/>
                    <a:pt x="81" y="245"/>
                  </a:cubicBezTo>
                  <a:cubicBezTo>
                    <a:pt x="81" y="239"/>
                    <a:pt x="76" y="233"/>
                    <a:pt x="69" y="233"/>
                  </a:cubicBezTo>
                  <a:close/>
                  <a:moveTo>
                    <a:pt x="13" y="262"/>
                  </a:moveTo>
                  <a:cubicBezTo>
                    <a:pt x="7" y="262"/>
                    <a:pt x="1" y="268"/>
                    <a:pt x="1" y="274"/>
                  </a:cubicBezTo>
                  <a:cubicBezTo>
                    <a:pt x="1" y="313"/>
                    <a:pt x="1" y="313"/>
                    <a:pt x="1" y="313"/>
                  </a:cubicBezTo>
                  <a:cubicBezTo>
                    <a:pt x="1" y="319"/>
                    <a:pt x="7" y="325"/>
                    <a:pt x="13" y="325"/>
                  </a:cubicBezTo>
                  <a:cubicBezTo>
                    <a:pt x="20" y="325"/>
                    <a:pt x="25" y="319"/>
                    <a:pt x="25" y="313"/>
                  </a:cubicBezTo>
                  <a:cubicBezTo>
                    <a:pt x="25" y="274"/>
                    <a:pt x="25" y="274"/>
                    <a:pt x="25" y="274"/>
                  </a:cubicBezTo>
                  <a:cubicBezTo>
                    <a:pt x="25" y="268"/>
                    <a:pt x="20" y="262"/>
                    <a:pt x="13" y="262"/>
                  </a:cubicBezTo>
                  <a:close/>
                  <a:moveTo>
                    <a:pt x="125" y="179"/>
                  </a:moveTo>
                  <a:cubicBezTo>
                    <a:pt x="118" y="179"/>
                    <a:pt x="113" y="185"/>
                    <a:pt x="113" y="191"/>
                  </a:cubicBezTo>
                  <a:cubicBezTo>
                    <a:pt x="113" y="313"/>
                    <a:pt x="113" y="313"/>
                    <a:pt x="113" y="313"/>
                  </a:cubicBezTo>
                  <a:cubicBezTo>
                    <a:pt x="113" y="319"/>
                    <a:pt x="118" y="325"/>
                    <a:pt x="125" y="325"/>
                  </a:cubicBezTo>
                  <a:cubicBezTo>
                    <a:pt x="132" y="325"/>
                    <a:pt x="137" y="319"/>
                    <a:pt x="137" y="313"/>
                  </a:cubicBezTo>
                  <a:cubicBezTo>
                    <a:pt x="137" y="191"/>
                    <a:pt x="137" y="191"/>
                    <a:pt x="137" y="191"/>
                  </a:cubicBezTo>
                  <a:cubicBezTo>
                    <a:pt x="137" y="185"/>
                    <a:pt x="132" y="179"/>
                    <a:pt x="125" y="179"/>
                  </a:cubicBezTo>
                  <a:close/>
                  <a:moveTo>
                    <a:pt x="181" y="166"/>
                  </a:moveTo>
                  <a:cubicBezTo>
                    <a:pt x="174" y="166"/>
                    <a:pt x="169" y="171"/>
                    <a:pt x="169" y="178"/>
                  </a:cubicBezTo>
                  <a:cubicBezTo>
                    <a:pt x="169" y="313"/>
                    <a:pt x="169" y="313"/>
                    <a:pt x="169" y="313"/>
                  </a:cubicBezTo>
                  <a:cubicBezTo>
                    <a:pt x="169" y="319"/>
                    <a:pt x="174" y="325"/>
                    <a:pt x="181" y="325"/>
                  </a:cubicBezTo>
                  <a:cubicBezTo>
                    <a:pt x="187" y="325"/>
                    <a:pt x="193" y="319"/>
                    <a:pt x="193" y="313"/>
                  </a:cubicBezTo>
                  <a:cubicBezTo>
                    <a:pt x="193" y="178"/>
                    <a:pt x="193" y="178"/>
                    <a:pt x="193" y="178"/>
                  </a:cubicBezTo>
                  <a:cubicBezTo>
                    <a:pt x="193" y="171"/>
                    <a:pt x="187" y="166"/>
                    <a:pt x="181" y="166"/>
                  </a:cubicBezTo>
                  <a:close/>
                  <a:moveTo>
                    <a:pt x="237" y="166"/>
                  </a:moveTo>
                  <a:cubicBezTo>
                    <a:pt x="230" y="166"/>
                    <a:pt x="225" y="171"/>
                    <a:pt x="225" y="178"/>
                  </a:cubicBezTo>
                  <a:cubicBezTo>
                    <a:pt x="225" y="313"/>
                    <a:pt x="225" y="313"/>
                    <a:pt x="225" y="313"/>
                  </a:cubicBezTo>
                  <a:cubicBezTo>
                    <a:pt x="225" y="319"/>
                    <a:pt x="230" y="325"/>
                    <a:pt x="237" y="325"/>
                  </a:cubicBezTo>
                  <a:cubicBezTo>
                    <a:pt x="243" y="325"/>
                    <a:pt x="249" y="319"/>
                    <a:pt x="249" y="313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9" y="171"/>
                    <a:pt x="243" y="166"/>
                    <a:pt x="237" y="166"/>
                  </a:cubicBezTo>
                  <a:close/>
                  <a:moveTo>
                    <a:pt x="293" y="136"/>
                  </a:moveTo>
                  <a:cubicBezTo>
                    <a:pt x="286" y="136"/>
                    <a:pt x="281" y="142"/>
                    <a:pt x="281" y="148"/>
                  </a:cubicBezTo>
                  <a:cubicBezTo>
                    <a:pt x="281" y="313"/>
                    <a:pt x="281" y="313"/>
                    <a:pt x="281" y="313"/>
                  </a:cubicBezTo>
                  <a:cubicBezTo>
                    <a:pt x="281" y="319"/>
                    <a:pt x="286" y="325"/>
                    <a:pt x="293" y="325"/>
                  </a:cubicBezTo>
                  <a:cubicBezTo>
                    <a:pt x="299" y="325"/>
                    <a:pt x="305" y="319"/>
                    <a:pt x="305" y="313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5" y="142"/>
                    <a:pt x="299" y="136"/>
                    <a:pt x="293" y="136"/>
                  </a:cubicBezTo>
                  <a:close/>
                  <a:moveTo>
                    <a:pt x="348" y="102"/>
                  </a:moveTo>
                  <a:cubicBezTo>
                    <a:pt x="342" y="102"/>
                    <a:pt x="336" y="108"/>
                    <a:pt x="336" y="114"/>
                  </a:cubicBezTo>
                  <a:cubicBezTo>
                    <a:pt x="336" y="313"/>
                    <a:pt x="336" y="313"/>
                    <a:pt x="336" y="313"/>
                  </a:cubicBezTo>
                  <a:cubicBezTo>
                    <a:pt x="336" y="319"/>
                    <a:pt x="342" y="325"/>
                    <a:pt x="348" y="325"/>
                  </a:cubicBezTo>
                  <a:cubicBezTo>
                    <a:pt x="355" y="325"/>
                    <a:pt x="360" y="319"/>
                    <a:pt x="360" y="313"/>
                  </a:cubicBezTo>
                  <a:cubicBezTo>
                    <a:pt x="360" y="114"/>
                    <a:pt x="360" y="114"/>
                    <a:pt x="360" y="114"/>
                  </a:cubicBezTo>
                  <a:cubicBezTo>
                    <a:pt x="360" y="108"/>
                    <a:pt x="355" y="102"/>
                    <a:pt x="348" y="102"/>
                  </a:cubicBezTo>
                  <a:close/>
                  <a:moveTo>
                    <a:pt x="396" y="0"/>
                  </a:moveTo>
                  <a:cubicBezTo>
                    <a:pt x="347" y="0"/>
                    <a:pt x="347" y="0"/>
                    <a:pt x="347" y="0"/>
                  </a:cubicBezTo>
                  <a:cubicBezTo>
                    <a:pt x="341" y="0"/>
                    <a:pt x="335" y="6"/>
                    <a:pt x="335" y="12"/>
                  </a:cubicBezTo>
                  <a:cubicBezTo>
                    <a:pt x="335" y="19"/>
                    <a:pt x="341" y="24"/>
                    <a:pt x="347" y="24"/>
                  </a:cubicBezTo>
                  <a:cubicBezTo>
                    <a:pt x="371" y="24"/>
                    <a:pt x="371" y="24"/>
                    <a:pt x="371" y="24"/>
                  </a:cubicBezTo>
                  <a:cubicBezTo>
                    <a:pt x="233" y="113"/>
                    <a:pt x="233" y="113"/>
                    <a:pt x="233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2" y="113"/>
                    <a:pt x="119" y="114"/>
                    <a:pt x="117" y="116"/>
                  </a:cubicBezTo>
                  <a:cubicBezTo>
                    <a:pt x="5" y="213"/>
                    <a:pt x="5" y="213"/>
                    <a:pt x="5" y="213"/>
                  </a:cubicBezTo>
                  <a:cubicBezTo>
                    <a:pt x="0" y="217"/>
                    <a:pt x="0" y="225"/>
                    <a:pt x="4" y="230"/>
                  </a:cubicBezTo>
                  <a:cubicBezTo>
                    <a:pt x="7" y="232"/>
                    <a:pt x="10" y="234"/>
                    <a:pt x="13" y="234"/>
                  </a:cubicBezTo>
                  <a:cubicBezTo>
                    <a:pt x="16" y="234"/>
                    <a:pt x="19" y="233"/>
                    <a:pt x="21" y="231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237" y="137"/>
                    <a:pt x="237" y="137"/>
                    <a:pt x="237" y="137"/>
                  </a:cubicBezTo>
                  <a:cubicBezTo>
                    <a:pt x="239" y="137"/>
                    <a:pt x="241" y="136"/>
                    <a:pt x="243" y="135"/>
                  </a:cubicBezTo>
                  <a:cubicBezTo>
                    <a:pt x="384" y="44"/>
                    <a:pt x="384" y="44"/>
                    <a:pt x="384" y="44"/>
                  </a:cubicBezTo>
                  <a:cubicBezTo>
                    <a:pt x="384" y="61"/>
                    <a:pt x="384" y="61"/>
                    <a:pt x="384" y="61"/>
                  </a:cubicBezTo>
                  <a:cubicBezTo>
                    <a:pt x="384" y="68"/>
                    <a:pt x="390" y="73"/>
                    <a:pt x="396" y="73"/>
                  </a:cubicBezTo>
                  <a:cubicBezTo>
                    <a:pt x="403" y="73"/>
                    <a:pt x="408" y="68"/>
                    <a:pt x="408" y="61"/>
                  </a:cubicBezTo>
                  <a:cubicBezTo>
                    <a:pt x="408" y="12"/>
                    <a:pt x="408" y="12"/>
                    <a:pt x="408" y="12"/>
                  </a:cubicBezTo>
                  <a:cubicBezTo>
                    <a:pt x="408" y="6"/>
                    <a:pt x="403" y="0"/>
                    <a:pt x="396" y="0"/>
                  </a:cubicBezTo>
                  <a:close/>
                </a:path>
              </a:pathLst>
            </a:custGeom>
            <a:solidFill>
              <a:srgbClr val="0088B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</p:grpSp>
      <p:grpSp>
        <p:nvGrpSpPr>
          <p:cNvPr id="34" name="Group 1167"/>
          <p:cNvGrpSpPr>
            <a:grpSpLocks noChangeAspect="1"/>
          </p:cNvGrpSpPr>
          <p:nvPr/>
        </p:nvGrpSpPr>
        <p:grpSpPr>
          <a:xfrm>
            <a:off x="9886463" y="2128631"/>
            <a:ext cx="1080000" cy="1080000"/>
            <a:chOff x="5365898" y="3814582"/>
            <a:chExt cx="360000" cy="360000"/>
          </a:xfrm>
        </p:grpSpPr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5365898" y="3814582"/>
              <a:ext cx="360000" cy="360000"/>
            </a:xfrm>
            <a:prstGeom prst="ellipse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5439833" y="3891108"/>
              <a:ext cx="224395" cy="205566"/>
            </a:xfrm>
            <a:custGeom>
              <a:avLst/>
              <a:gdLst>
                <a:gd name="T0" fmla="*/ 181 w 346"/>
                <a:gd name="T1" fmla="*/ 5 h 317"/>
                <a:gd name="T2" fmla="*/ 150 w 346"/>
                <a:gd name="T3" fmla="*/ 8 h 317"/>
                <a:gd name="T4" fmla="*/ 65 w 346"/>
                <a:gd name="T5" fmla="*/ 83 h 317"/>
                <a:gd name="T6" fmla="*/ 60 w 346"/>
                <a:gd name="T7" fmla="*/ 85 h 317"/>
                <a:gd name="T8" fmla="*/ 10 w 346"/>
                <a:gd name="T9" fmla="*/ 85 h 317"/>
                <a:gd name="T10" fmla="*/ 0 w 346"/>
                <a:gd name="T11" fmla="*/ 94 h 317"/>
                <a:gd name="T12" fmla="*/ 0 w 346"/>
                <a:gd name="T13" fmla="*/ 234 h 317"/>
                <a:gd name="T14" fmla="*/ 10 w 346"/>
                <a:gd name="T15" fmla="*/ 244 h 317"/>
                <a:gd name="T16" fmla="*/ 61 w 346"/>
                <a:gd name="T17" fmla="*/ 244 h 317"/>
                <a:gd name="T18" fmla="*/ 65 w 346"/>
                <a:gd name="T19" fmla="*/ 245 h 317"/>
                <a:gd name="T20" fmla="*/ 151 w 346"/>
                <a:gd name="T21" fmla="*/ 312 h 317"/>
                <a:gd name="T22" fmla="*/ 152 w 346"/>
                <a:gd name="T23" fmla="*/ 313 h 317"/>
                <a:gd name="T24" fmla="*/ 168 w 346"/>
                <a:gd name="T25" fmla="*/ 317 h 317"/>
                <a:gd name="T26" fmla="*/ 181 w 346"/>
                <a:gd name="T27" fmla="*/ 314 h 317"/>
                <a:gd name="T28" fmla="*/ 196 w 346"/>
                <a:gd name="T29" fmla="*/ 289 h 317"/>
                <a:gd name="T30" fmla="*/ 196 w 346"/>
                <a:gd name="T31" fmla="*/ 30 h 317"/>
                <a:gd name="T32" fmla="*/ 181 w 346"/>
                <a:gd name="T33" fmla="*/ 5 h 317"/>
                <a:gd name="T34" fmla="*/ 176 w 346"/>
                <a:gd name="T35" fmla="*/ 289 h 317"/>
                <a:gd name="T36" fmla="*/ 172 w 346"/>
                <a:gd name="T37" fmla="*/ 297 h 317"/>
                <a:gd name="T38" fmla="*/ 163 w 346"/>
                <a:gd name="T39" fmla="*/ 296 h 317"/>
                <a:gd name="T40" fmla="*/ 76 w 346"/>
                <a:gd name="T41" fmla="*/ 229 h 317"/>
                <a:gd name="T42" fmla="*/ 61 w 346"/>
                <a:gd name="T43" fmla="*/ 225 h 317"/>
                <a:gd name="T44" fmla="*/ 20 w 346"/>
                <a:gd name="T45" fmla="*/ 225 h 317"/>
                <a:gd name="T46" fmla="*/ 20 w 346"/>
                <a:gd name="T47" fmla="*/ 104 h 317"/>
                <a:gd name="T48" fmla="*/ 60 w 346"/>
                <a:gd name="T49" fmla="*/ 104 h 317"/>
                <a:gd name="T50" fmla="*/ 77 w 346"/>
                <a:gd name="T51" fmla="*/ 98 h 317"/>
                <a:gd name="T52" fmla="*/ 162 w 346"/>
                <a:gd name="T53" fmla="*/ 23 h 317"/>
                <a:gd name="T54" fmla="*/ 172 w 346"/>
                <a:gd name="T55" fmla="*/ 22 h 317"/>
                <a:gd name="T56" fmla="*/ 176 w 346"/>
                <a:gd name="T57" fmla="*/ 30 h 317"/>
                <a:gd name="T58" fmla="*/ 176 w 346"/>
                <a:gd name="T59" fmla="*/ 289 h 317"/>
                <a:gd name="T60" fmla="*/ 304 w 346"/>
                <a:gd name="T61" fmla="*/ 59 h 317"/>
                <a:gd name="T62" fmla="*/ 291 w 346"/>
                <a:gd name="T63" fmla="*/ 59 h 317"/>
                <a:gd name="T64" fmla="*/ 291 w 346"/>
                <a:gd name="T65" fmla="*/ 73 h 317"/>
                <a:gd name="T66" fmla="*/ 326 w 346"/>
                <a:gd name="T67" fmla="*/ 160 h 317"/>
                <a:gd name="T68" fmla="*/ 291 w 346"/>
                <a:gd name="T69" fmla="*/ 246 h 317"/>
                <a:gd name="T70" fmla="*/ 291 w 346"/>
                <a:gd name="T71" fmla="*/ 260 h 317"/>
                <a:gd name="T72" fmla="*/ 298 w 346"/>
                <a:gd name="T73" fmla="*/ 263 h 317"/>
                <a:gd name="T74" fmla="*/ 304 w 346"/>
                <a:gd name="T75" fmla="*/ 260 h 317"/>
                <a:gd name="T76" fmla="*/ 346 w 346"/>
                <a:gd name="T77" fmla="*/ 160 h 317"/>
                <a:gd name="T78" fmla="*/ 304 w 346"/>
                <a:gd name="T79" fmla="*/ 59 h 317"/>
                <a:gd name="T80" fmla="*/ 274 w 346"/>
                <a:gd name="T81" fmla="*/ 90 h 317"/>
                <a:gd name="T82" fmla="*/ 260 w 346"/>
                <a:gd name="T83" fmla="*/ 90 h 317"/>
                <a:gd name="T84" fmla="*/ 260 w 346"/>
                <a:gd name="T85" fmla="*/ 104 h 317"/>
                <a:gd name="T86" fmla="*/ 283 w 346"/>
                <a:gd name="T87" fmla="*/ 160 h 317"/>
                <a:gd name="T88" fmla="*/ 260 w 346"/>
                <a:gd name="T89" fmla="*/ 215 h 317"/>
                <a:gd name="T90" fmla="*/ 260 w 346"/>
                <a:gd name="T91" fmla="*/ 229 h 317"/>
                <a:gd name="T92" fmla="*/ 267 w 346"/>
                <a:gd name="T93" fmla="*/ 232 h 317"/>
                <a:gd name="T94" fmla="*/ 274 w 346"/>
                <a:gd name="T95" fmla="*/ 229 h 317"/>
                <a:gd name="T96" fmla="*/ 303 w 346"/>
                <a:gd name="T97" fmla="*/ 160 h 317"/>
                <a:gd name="T98" fmla="*/ 274 w 346"/>
                <a:gd name="T99" fmla="*/ 90 h 317"/>
                <a:gd name="T100" fmla="*/ 243 w 346"/>
                <a:gd name="T101" fmla="*/ 121 h 317"/>
                <a:gd name="T102" fmla="*/ 229 w 346"/>
                <a:gd name="T103" fmla="*/ 121 h 317"/>
                <a:gd name="T104" fmla="*/ 229 w 346"/>
                <a:gd name="T105" fmla="*/ 134 h 317"/>
                <a:gd name="T106" fmla="*/ 240 w 346"/>
                <a:gd name="T107" fmla="*/ 160 h 317"/>
                <a:gd name="T108" fmla="*/ 230 w 346"/>
                <a:gd name="T109" fmla="*/ 185 h 317"/>
                <a:gd name="T110" fmla="*/ 230 w 346"/>
                <a:gd name="T111" fmla="*/ 199 h 317"/>
                <a:gd name="T112" fmla="*/ 236 w 346"/>
                <a:gd name="T113" fmla="*/ 201 h 317"/>
                <a:gd name="T114" fmla="*/ 243 w 346"/>
                <a:gd name="T115" fmla="*/ 199 h 317"/>
                <a:gd name="T116" fmla="*/ 259 w 346"/>
                <a:gd name="T117" fmla="*/ 160 h 317"/>
                <a:gd name="T118" fmla="*/ 243 w 346"/>
                <a:gd name="T119" fmla="*/ 12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6" h="317">
                  <a:moveTo>
                    <a:pt x="181" y="5"/>
                  </a:moveTo>
                  <a:cubicBezTo>
                    <a:pt x="171" y="0"/>
                    <a:pt x="159" y="1"/>
                    <a:pt x="150" y="8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4" y="84"/>
                    <a:pt x="62" y="85"/>
                    <a:pt x="6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9"/>
                    <a:pt x="0" y="94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0"/>
                    <a:pt x="5" y="244"/>
                    <a:pt x="10" y="244"/>
                  </a:cubicBezTo>
                  <a:cubicBezTo>
                    <a:pt x="61" y="244"/>
                    <a:pt x="61" y="244"/>
                    <a:pt x="61" y="244"/>
                  </a:cubicBezTo>
                  <a:cubicBezTo>
                    <a:pt x="62" y="244"/>
                    <a:pt x="64" y="245"/>
                    <a:pt x="65" y="245"/>
                  </a:cubicBezTo>
                  <a:cubicBezTo>
                    <a:pt x="151" y="312"/>
                    <a:pt x="151" y="312"/>
                    <a:pt x="151" y="312"/>
                  </a:cubicBezTo>
                  <a:cubicBezTo>
                    <a:pt x="152" y="312"/>
                    <a:pt x="152" y="313"/>
                    <a:pt x="152" y="313"/>
                  </a:cubicBezTo>
                  <a:cubicBezTo>
                    <a:pt x="157" y="316"/>
                    <a:pt x="162" y="317"/>
                    <a:pt x="168" y="317"/>
                  </a:cubicBezTo>
                  <a:cubicBezTo>
                    <a:pt x="172" y="317"/>
                    <a:pt x="177" y="316"/>
                    <a:pt x="181" y="314"/>
                  </a:cubicBezTo>
                  <a:cubicBezTo>
                    <a:pt x="191" y="309"/>
                    <a:pt x="196" y="300"/>
                    <a:pt x="196" y="289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196" y="19"/>
                    <a:pt x="190" y="10"/>
                    <a:pt x="181" y="5"/>
                  </a:cubicBezTo>
                  <a:close/>
                  <a:moveTo>
                    <a:pt x="176" y="289"/>
                  </a:moveTo>
                  <a:cubicBezTo>
                    <a:pt x="176" y="294"/>
                    <a:pt x="173" y="296"/>
                    <a:pt x="172" y="297"/>
                  </a:cubicBezTo>
                  <a:cubicBezTo>
                    <a:pt x="169" y="298"/>
                    <a:pt x="166" y="298"/>
                    <a:pt x="163" y="296"/>
                  </a:cubicBezTo>
                  <a:cubicBezTo>
                    <a:pt x="76" y="229"/>
                    <a:pt x="76" y="229"/>
                    <a:pt x="76" y="229"/>
                  </a:cubicBezTo>
                  <a:cubicBezTo>
                    <a:pt x="71" y="226"/>
                    <a:pt x="66" y="225"/>
                    <a:pt x="61" y="225"/>
                  </a:cubicBezTo>
                  <a:cubicBezTo>
                    <a:pt x="20" y="225"/>
                    <a:pt x="20" y="225"/>
                    <a:pt x="20" y="225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6" y="104"/>
                    <a:pt x="72" y="102"/>
                    <a:pt x="77" y="98"/>
                  </a:cubicBezTo>
                  <a:cubicBezTo>
                    <a:pt x="162" y="23"/>
                    <a:pt x="162" y="23"/>
                    <a:pt x="162" y="23"/>
                  </a:cubicBezTo>
                  <a:cubicBezTo>
                    <a:pt x="166" y="20"/>
                    <a:pt x="171" y="22"/>
                    <a:pt x="172" y="22"/>
                  </a:cubicBezTo>
                  <a:cubicBezTo>
                    <a:pt x="173" y="23"/>
                    <a:pt x="176" y="25"/>
                    <a:pt x="176" y="30"/>
                  </a:cubicBezTo>
                  <a:lnTo>
                    <a:pt x="176" y="289"/>
                  </a:lnTo>
                  <a:close/>
                  <a:moveTo>
                    <a:pt x="304" y="59"/>
                  </a:moveTo>
                  <a:cubicBezTo>
                    <a:pt x="301" y="56"/>
                    <a:pt x="294" y="56"/>
                    <a:pt x="291" y="59"/>
                  </a:cubicBezTo>
                  <a:cubicBezTo>
                    <a:pt x="287" y="63"/>
                    <a:pt x="287" y="69"/>
                    <a:pt x="291" y="73"/>
                  </a:cubicBezTo>
                  <a:cubicBezTo>
                    <a:pt x="314" y="96"/>
                    <a:pt x="326" y="127"/>
                    <a:pt x="326" y="160"/>
                  </a:cubicBezTo>
                  <a:cubicBezTo>
                    <a:pt x="326" y="192"/>
                    <a:pt x="314" y="223"/>
                    <a:pt x="291" y="246"/>
                  </a:cubicBezTo>
                  <a:cubicBezTo>
                    <a:pt x="287" y="250"/>
                    <a:pt x="287" y="256"/>
                    <a:pt x="291" y="260"/>
                  </a:cubicBezTo>
                  <a:cubicBezTo>
                    <a:pt x="293" y="262"/>
                    <a:pt x="295" y="263"/>
                    <a:pt x="298" y="263"/>
                  </a:cubicBezTo>
                  <a:cubicBezTo>
                    <a:pt x="300" y="263"/>
                    <a:pt x="303" y="262"/>
                    <a:pt x="304" y="260"/>
                  </a:cubicBezTo>
                  <a:cubicBezTo>
                    <a:pt x="331" y="233"/>
                    <a:pt x="346" y="197"/>
                    <a:pt x="346" y="160"/>
                  </a:cubicBezTo>
                  <a:cubicBezTo>
                    <a:pt x="346" y="122"/>
                    <a:pt x="331" y="86"/>
                    <a:pt x="304" y="59"/>
                  </a:cubicBezTo>
                  <a:close/>
                  <a:moveTo>
                    <a:pt x="274" y="90"/>
                  </a:moveTo>
                  <a:cubicBezTo>
                    <a:pt x="270" y="86"/>
                    <a:pt x="264" y="86"/>
                    <a:pt x="260" y="90"/>
                  </a:cubicBezTo>
                  <a:cubicBezTo>
                    <a:pt x="256" y="94"/>
                    <a:pt x="256" y="100"/>
                    <a:pt x="260" y="104"/>
                  </a:cubicBezTo>
                  <a:cubicBezTo>
                    <a:pt x="275" y="119"/>
                    <a:pt x="283" y="139"/>
                    <a:pt x="283" y="160"/>
                  </a:cubicBezTo>
                  <a:cubicBezTo>
                    <a:pt x="283" y="181"/>
                    <a:pt x="275" y="200"/>
                    <a:pt x="260" y="215"/>
                  </a:cubicBezTo>
                  <a:cubicBezTo>
                    <a:pt x="256" y="219"/>
                    <a:pt x="256" y="225"/>
                    <a:pt x="260" y="229"/>
                  </a:cubicBezTo>
                  <a:cubicBezTo>
                    <a:pt x="262" y="231"/>
                    <a:pt x="264" y="232"/>
                    <a:pt x="267" y="232"/>
                  </a:cubicBezTo>
                  <a:cubicBezTo>
                    <a:pt x="269" y="232"/>
                    <a:pt x="272" y="231"/>
                    <a:pt x="274" y="229"/>
                  </a:cubicBezTo>
                  <a:cubicBezTo>
                    <a:pt x="292" y="210"/>
                    <a:pt x="303" y="186"/>
                    <a:pt x="303" y="160"/>
                  </a:cubicBezTo>
                  <a:cubicBezTo>
                    <a:pt x="303" y="133"/>
                    <a:pt x="292" y="109"/>
                    <a:pt x="274" y="90"/>
                  </a:cubicBezTo>
                  <a:close/>
                  <a:moveTo>
                    <a:pt x="243" y="121"/>
                  </a:moveTo>
                  <a:cubicBezTo>
                    <a:pt x="239" y="117"/>
                    <a:pt x="233" y="117"/>
                    <a:pt x="229" y="121"/>
                  </a:cubicBezTo>
                  <a:cubicBezTo>
                    <a:pt x="226" y="124"/>
                    <a:pt x="226" y="131"/>
                    <a:pt x="229" y="134"/>
                  </a:cubicBezTo>
                  <a:cubicBezTo>
                    <a:pt x="236" y="141"/>
                    <a:pt x="240" y="150"/>
                    <a:pt x="240" y="160"/>
                  </a:cubicBezTo>
                  <a:cubicBezTo>
                    <a:pt x="240" y="169"/>
                    <a:pt x="236" y="178"/>
                    <a:pt x="230" y="185"/>
                  </a:cubicBezTo>
                  <a:cubicBezTo>
                    <a:pt x="226" y="189"/>
                    <a:pt x="226" y="195"/>
                    <a:pt x="230" y="199"/>
                  </a:cubicBezTo>
                  <a:cubicBezTo>
                    <a:pt x="231" y="200"/>
                    <a:pt x="234" y="201"/>
                    <a:pt x="236" y="201"/>
                  </a:cubicBezTo>
                  <a:cubicBezTo>
                    <a:pt x="239" y="201"/>
                    <a:pt x="241" y="200"/>
                    <a:pt x="243" y="199"/>
                  </a:cubicBezTo>
                  <a:cubicBezTo>
                    <a:pt x="254" y="188"/>
                    <a:pt x="259" y="174"/>
                    <a:pt x="259" y="160"/>
                  </a:cubicBezTo>
                  <a:cubicBezTo>
                    <a:pt x="259" y="145"/>
                    <a:pt x="254" y="131"/>
                    <a:pt x="243" y="121"/>
                  </a:cubicBezTo>
                  <a:close/>
                </a:path>
              </a:pathLst>
            </a:custGeom>
            <a:solidFill>
              <a:srgbClr val="0088B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E1133"/>
                </a:solidFill>
                <a:effectLst/>
                <a:uLnTx/>
                <a:uFillTx/>
                <a:latin typeface="CB_Stem" panose="020B0503020203020204" pitchFamily="34" charset="-52"/>
                <a:ea typeface="+mn-ea"/>
                <a:cs typeface="CB_Stem" panose="020B0503020203020204" pitchFamily="34" charset="-52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92960" y="3519565"/>
            <a:ext cx="20845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Формирование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стимулов для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эмитентов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28234" y="3519565"/>
            <a:ext cx="23306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Публичное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размещение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государственных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компаний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96234" y="3519565"/>
            <a:ext cx="167892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Повышение</a:t>
            </a:r>
          </a:p>
          <a:p>
            <a:pPr algn="ctr"/>
            <a:r>
              <a:rPr lang="ru-RU" sz="2000" dirty="0" smtClean="0">
                <a:latin typeface="CB_Stem Light" panose="020B0604020202020204" charset="-52"/>
                <a:cs typeface="CB_Stem Light" panose="020B0604020202020204" charset="-52"/>
              </a:rPr>
              <a:t>стоимости</a:t>
            </a:r>
          </a:p>
          <a:p>
            <a:pPr algn="ctr"/>
            <a:r>
              <a:rPr lang="ru-RU" sz="2000" dirty="0" smtClean="0">
                <a:latin typeface="CB_Stem Light" panose="020B0604020202020204" charset="-52"/>
                <a:cs typeface="CB_Stem Light" panose="020B0604020202020204" charset="-52"/>
              </a:rPr>
              <a:t>компаний</a:t>
            </a:r>
            <a:endParaRPr lang="ru-RU" sz="2000" dirty="0">
              <a:latin typeface="CB_Stem Light" panose="020B0604020202020204" charset="-52"/>
              <a:cs typeface="CB_Stem Light" panose="020B0604020202020204" charset="-52"/>
            </a:endParaRP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на рынке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67165" y="3519565"/>
            <a:ext cx="27379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Повышение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осведомленности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эмитентов об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инструментах рынка</a:t>
            </a:r>
          </a:p>
          <a:p>
            <a:pPr algn="ctr"/>
            <a:r>
              <a:rPr lang="ru-RU" sz="2000" dirty="0">
                <a:latin typeface="CB_Stem Light" panose="020B0604020202020204" charset="-52"/>
                <a:cs typeface="CB_Stem Light" panose="020B0604020202020204" charset="-52"/>
              </a:rPr>
              <a:t>капитала</a:t>
            </a:r>
          </a:p>
        </p:txBody>
      </p:sp>
      <p:sp>
        <p:nvSpPr>
          <p:cNvPr id="24" name="Footer Placeholder 2"/>
          <p:cNvSpPr txBox="1">
            <a:spLocks/>
          </p:cNvSpPr>
          <p:nvPr/>
        </p:nvSpPr>
        <p:spPr>
          <a:xfrm>
            <a:off x="2357438" y="505450"/>
            <a:ext cx="8439150" cy="369332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Меры поддержки в отношении эмитентов акций</a:t>
            </a:r>
          </a:p>
          <a:p>
            <a:pPr algn="r"/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9534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12240000" y="2281753"/>
            <a:ext cx="2160000" cy="2954655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90000"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Подписи можно ставить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внутри сегментов, если позволяет место. Для подписи используем черный или белый цвет шрифта по контрасту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 цветом сегмента</a:t>
            </a:r>
          </a:p>
          <a:p>
            <a:pPr>
              <a:spcAft>
                <a:spcPts val="600"/>
              </a:spcAft>
            </a:pPr>
            <a:r>
              <a:rPr lang="ru-RU" sz="11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Шрифт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</a:p>
          <a:p>
            <a:pPr marL="86400" indent="-86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Подписи – 12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общее значение – 14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–16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все </a:t>
            </a:r>
            <a:r>
              <a:rPr lang="en-US" sz="1000" dirty="0" err="1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en-US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Medium</a:t>
            </a:r>
            <a:endParaRPr lang="ru-RU" sz="10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  <a:p>
            <a:pPr marL="86400" indent="-86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Подписи к осям – 12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</a:t>
            </a:r>
            <a:r>
              <a:rPr lang="en-US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Light</a:t>
            </a:r>
            <a:endParaRPr lang="ru-RU" sz="10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  <a:p>
            <a:pPr marL="86400" indent="-86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Легенда – 12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–1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4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en-US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Light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  <a:p>
            <a:pPr marL="86400" indent="-86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Источник – 10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(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мин. 9 </a:t>
            </a:r>
            <a:r>
              <a:rPr lang="ru-RU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пт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)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</a:t>
            </a:r>
            <a:r>
              <a:rPr lang="en-US" sz="1000" dirty="0" err="1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CB_Stem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240000" y="505450"/>
            <a:ext cx="2160000" cy="1477328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нужно визуально выделить разделы презентации, можно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для названий в верхнем колонтитуле использовать начертание </a:t>
            </a:r>
            <a:r>
              <a:rPr lang="en-US" sz="1000" dirty="0" err="1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CB_Stem</a:t>
            </a:r>
            <a:r>
              <a:rPr lang="en-US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 Medium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предусмотрев для каждого раздела отельный цвет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из палитры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240000" y="5409922"/>
            <a:ext cx="2160000" cy="861774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Последовательность компонентов легенды должна соответствовать их последовательности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графике</a:t>
            </a:r>
            <a:endParaRPr lang="ru-RU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9840" y="877053"/>
            <a:ext cx="11673840" cy="5977137"/>
          </a:xfrm>
          <a:prstGeom prst="rect">
            <a:avLst/>
          </a:prstGeom>
        </p:spPr>
      </p:pic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Формирование стимулов для эмитентов акций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37764" y="877053"/>
            <a:ext cx="2154236" cy="5977137"/>
          </a:xfrm>
          <a:prstGeom prst="rect">
            <a:avLst/>
          </a:prstGeom>
          <a:solidFill>
            <a:srgbClr val="F0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408161" y="3337560"/>
            <a:ext cx="2493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Идет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активная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проработка возможности</a:t>
            </a:r>
            <a:endParaRPr lang="ru-RU" sz="1600" dirty="0">
              <a:latin typeface="CB_Stem Light" panose="020B0604020202020204" charset="-52"/>
              <a:cs typeface="CB_Stem Light" panose="020B0604020202020204" charset="-52"/>
            </a:endParaRPr>
          </a:p>
          <a:p>
            <a:pPr algn="ctr"/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создания стимулов на региональном уровне </a:t>
            </a:r>
          </a:p>
        </p:txBody>
      </p:sp>
      <p:sp>
        <p:nvSpPr>
          <p:cNvPr id="11" name="Footer Placeholder 2"/>
          <p:cNvSpPr txBox="1">
            <a:spLocks/>
          </p:cNvSpPr>
          <p:nvPr/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Меры поддержки в отношении эмитентов акций</a:t>
            </a:r>
          </a:p>
        </p:txBody>
      </p:sp>
    </p:spTree>
    <p:extLst>
      <p:ext uri="{BB962C8B-B14F-4D97-AF65-F5344CB8AC3E}">
        <p14:creationId xmlns:p14="http://schemas.microsoft.com/office/powerpoint/2010/main" val="188449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31893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Зачем бизнесу публичность?</a:t>
            </a:r>
            <a:endParaRPr lang="ru-RU" dirty="0"/>
          </a:p>
        </p:txBody>
      </p:sp>
      <p:sp>
        <p:nvSpPr>
          <p:cNvPr id="32" name="Rectangle 31"/>
          <p:cNvSpPr/>
          <p:nvPr/>
        </p:nvSpPr>
        <p:spPr>
          <a:xfrm>
            <a:off x="12240000" y="4561178"/>
            <a:ext cx="2160000" cy="2246769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MS Office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версии 2016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 новее есть возможность автоматического построения «водопада». Во всех остальных версиях используем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гистограмму с накоплением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(см. нижний правый график).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  <a:t>Важно: </a:t>
            </a:r>
            <a:br>
              <a:rPr lang="ru-RU" sz="1000" dirty="0" smtClean="0">
                <a:solidFill>
                  <a:schemeClr val="tx1"/>
                </a:solidFill>
                <a:latin typeface="CB_Stem Medium" panose="020B0603020203020204" pitchFamily="34" charset="-52"/>
                <a:cs typeface="CB_Stem Medium" panose="020B06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при пересылке презентации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 «автоматическим» водопадом на компьютеры с более старой версией </a:t>
            </a:r>
            <a:r>
              <a:rPr lang="en-US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Excel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, график отображаться не будет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2240000" y="-5090"/>
            <a:ext cx="2160000" cy="2092881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Однотипные показатели удобно сравнивать в рамках одного слайда, если они представлены на одинаковых графиках. Если данные разнородные (т. е. их не нужно сравнивать), смело используем разные типы диаграмм –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это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поможет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разделить контент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/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на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смысловые 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блоки, сделает слайд интереснее визуально </a:t>
            </a:r>
            <a:b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</a:b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и поможет удержать внимание аудитории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827" y="1714500"/>
            <a:ext cx="10407371" cy="5061003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>
          <a:xfrm>
            <a:off x="2357438" y="505450"/>
            <a:ext cx="8439150" cy="369332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Зачем бизнесу публичность?</a:t>
            </a:r>
          </a:p>
          <a:p>
            <a:pPr algn="r"/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047615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7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Архитектура доверия</a:t>
            </a:r>
            <a:r>
              <a:rPr lang="en-US" dirty="0" smtClean="0"/>
              <a:t>:</a:t>
            </a:r>
            <a:r>
              <a:rPr lang="ru-RU" dirty="0" smtClean="0"/>
              <a:t> что важно инвестору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55" y="1798320"/>
            <a:ext cx="10432940" cy="4828867"/>
          </a:xfrm>
          <a:prstGeom prst="rect">
            <a:avLst/>
          </a:prstGeom>
        </p:spPr>
      </p:pic>
      <p:sp>
        <p:nvSpPr>
          <p:cNvPr id="6" name="Footer Placeholder 2"/>
          <p:cNvSpPr txBox="1">
            <a:spLocks/>
          </p:cNvSpPr>
          <p:nvPr/>
        </p:nvSpPr>
        <p:spPr>
          <a:xfrm>
            <a:off x="2357438" y="505450"/>
            <a:ext cx="8439150" cy="184666"/>
          </a:xfrm>
          <a:prstGeom prst="rect">
            <a:avLst/>
          </a:prstGeom>
        </p:spPr>
        <p:txBody>
          <a:bodyPr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Зачем бизнесу публичность</a:t>
            </a:r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?</a:t>
            </a:r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04673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8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Фундаментальный сдвиг</a:t>
            </a:r>
            <a:r>
              <a:rPr lang="en-US" dirty="0" smtClean="0"/>
              <a:t>:</a:t>
            </a:r>
            <a:r>
              <a:rPr lang="ru-RU" dirty="0" smtClean="0"/>
              <a:t> от мышления заемщика к мышлению партнера</a:t>
            </a:r>
            <a:endParaRPr lang="ru-RU" dirty="0"/>
          </a:p>
        </p:txBody>
      </p:sp>
      <p:sp>
        <p:nvSpPr>
          <p:cNvPr id="11" name="Rectangle 10"/>
          <p:cNvSpPr/>
          <p:nvPr/>
        </p:nvSpPr>
        <p:spPr>
          <a:xfrm>
            <a:off x="12240000" y="1975245"/>
            <a:ext cx="2160000" cy="1169551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на графике есть сегменты, которые можно считать второстепенными, их стоит приглушить, покрасив оттенками серого. При этом </a:t>
            </a:r>
            <a:r>
              <a:rPr lang="ru-RU" sz="1000" dirty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в</a:t>
            </a: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ажные сегменты всегда должны быть контрастными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8" y="1971675"/>
            <a:ext cx="10448820" cy="4867823"/>
          </a:xfrm>
          <a:prstGeom prst="rect">
            <a:avLst/>
          </a:prstGeom>
        </p:spPr>
      </p:pic>
      <p:sp>
        <p:nvSpPr>
          <p:cNvPr id="7" name="Footer Placeholder 2"/>
          <p:cNvSpPr txBox="1">
            <a:spLocks/>
          </p:cNvSpPr>
          <p:nvPr/>
        </p:nvSpPr>
        <p:spPr>
          <a:xfrm>
            <a:off x="4866968" y="505450"/>
            <a:ext cx="5929620" cy="369332"/>
          </a:xfrm>
          <a:prstGeom prst="rect">
            <a:avLst/>
          </a:prstGeom>
        </p:spPr>
        <p:txBody>
          <a:bodyPr wrap="square"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Фундаментальный сдвиг: от мышления заемщика к мышлению </a:t>
            </a:r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партнера</a:t>
            </a:r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60541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8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Самооценка готовности к </a:t>
            </a:r>
            <a:r>
              <a:rPr lang="en-US" dirty="0" smtClean="0"/>
              <a:t>IPO: </a:t>
            </a:r>
            <a:r>
              <a:rPr lang="ru-RU" dirty="0" smtClean="0"/>
              <a:t>внутренний контур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714500"/>
            <a:ext cx="6234291" cy="5143500"/>
          </a:xfrm>
          <a:prstGeom prst="rect">
            <a:avLst/>
          </a:prstGeom>
        </p:spPr>
      </p:pic>
      <p:sp>
        <p:nvSpPr>
          <p:cNvPr id="6" name="Footer Placeholder 2"/>
          <p:cNvSpPr txBox="1">
            <a:spLocks/>
          </p:cNvSpPr>
          <p:nvPr/>
        </p:nvSpPr>
        <p:spPr>
          <a:xfrm>
            <a:off x="4793226" y="505450"/>
            <a:ext cx="6003362" cy="369332"/>
          </a:xfrm>
          <a:prstGeom prst="rect">
            <a:avLst/>
          </a:prstGeom>
        </p:spPr>
        <p:txBody>
          <a:bodyPr wrap="square"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/ Фундаментальный сдвиг: от мышления заемщика к мышлению партнера</a:t>
            </a:r>
          </a:p>
        </p:txBody>
      </p:sp>
    </p:spTree>
    <p:extLst>
      <p:ext uri="{BB962C8B-B14F-4D97-AF65-F5344CB8AC3E}">
        <p14:creationId xmlns:p14="http://schemas.microsoft.com/office/powerpoint/2010/main" val="36944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8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Самооценка готовности к </a:t>
            </a:r>
            <a:r>
              <a:rPr lang="en-US" dirty="0" smtClean="0"/>
              <a:t>IPO: </a:t>
            </a:r>
            <a:r>
              <a:rPr lang="ru-RU" dirty="0" smtClean="0"/>
              <a:t>внешний контур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40" y="1741576"/>
            <a:ext cx="9103360" cy="5116424"/>
          </a:xfrm>
          <a:prstGeom prst="rect">
            <a:avLst/>
          </a:prstGeom>
        </p:spPr>
      </p:pic>
      <p:sp>
        <p:nvSpPr>
          <p:cNvPr id="6" name="Footer Placeholder 2"/>
          <p:cNvSpPr txBox="1">
            <a:spLocks/>
          </p:cNvSpPr>
          <p:nvPr/>
        </p:nvSpPr>
        <p:spPr>
          <a:xfrm>
            <a:off x="4807974" y="505450"/>
            <a:ext cx="5988614" cy="369332"/>
          </a:xfrm>
          <a:prstGeom prst="rect">
            <a:avLst/>
          </a:prstGeom>
        </p:spPr>
        <p:txBody>
          <a:bodyPr wrap="square"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Фундаментальный сдвиг: от мышления заемщика к мышлению партнера</a:t>
            </a:r>
          </a:p>
        </p:txBody>
      </p:sp>
    </p:spTree>
    <p:extLst>
      <p:ext uri="{BB962C8B-B14F-4D97-AF65-F5344CB8AC3E}">
        <p14:creationId xmlns:p14="http://schemas.microsoft.com/office/powerpoint/2010/main" val="252944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7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Структурный сдвиг</a:t>
            </a:r>
            <a:r>
              <a:rPr lang="en-US" dirty="0" smtClean="0"/>
              <a:t>:</a:t>
            </a:r>
            <a:r>
              <a:rPr lang="ru-RU" dirty="0" smtClean="0"/>
              <a:t> первый шаг к капиталу</a:t>
            </a:r>
            <a:endParaRPr lang="ru-RU" dirty="0"/>
          </a:p>
        </p:txBody>
      </p:sp>
      <p:sp>
        <p:nvSpPr>
          <p:cNvPr id="13" name="Rectangle 12"/>
          <p:cNvSpPr/>
          <p:nvPr/>
        </p:nvSpPr>
        <p:spPr>
          <a:xfrm>
            <a:off x="12240000" y="2526760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Для крупных объектов лучше использовать светлые оттенки либо эффект прозрачности, чтобы они выглядели легче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240000" y="5900806"/>
            <a:ext cx="2160000" cy="553998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для источников слева мало места, их можно расположить в правом углу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56" y="1837536"/>
            <a:ext cx="5714082" cy="50204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32512" y="1705456"/>
            <a:ext cx="5616575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Структурная трансформация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экономики будет связана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со значительно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возросшими потребностями акционерных обществ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в инвестициях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Это потребует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изменения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пропорции долгового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и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долевого финансирования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и развития инструментов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пополнения именно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акционерного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капитала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Чтобы сместить фокус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с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кредитования на инструменты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рынка долевого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финансирования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необходимы кардинальные изменения, структурный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сдвиг.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Это длительный и ресурсоемкий процесс, но это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единственный путь к кратному масштабированию бизнеса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И помните, размещение акций на инвестиционной платформе – это 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тоже выход на рынок капитала,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и, возможно</a:t>
            </a:r>
            <a:r>
              <a:rPr lang="ru-RU" sz="1600" dirty="0">
                <a:latin typeface="CB_Stem Light" panose="020B0604020202020204" charset="-52"/>
                <a:cs typeface="CB_Stem Light" panose="020B0604020202020204" charset="-52"/>
              </a:rPr>
              <a:t>, первый шаг к </a:t>
            </a:r>
            <a:r>
              <a:rPr lang="ru-RU" sz="1600" dirty="0" smtClean="0">
                <a:latin typeface="CB_Stem Light" panose="020B0604020202020204" charset="-52"/>
                <a:cs typeface="CB_Stem Light" panose="020B0604020202020204" charset="-52"/>
              </a:rPr>
              <a:t>полноценному IPO</a:t>
            </a:r>
            <a:endParaRPr lang="ru-RU" sz="1600" dirty="0">
              <a:latin typeface="CB_Stem Light" panose="020B0604020202020204" charset="-52"/>
              <a:cs typeface="CB_Stem Light" panose="020B0604020202020204" charset="-52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4911212" y="505450"/>
            <a:ext cx="5885375" cy="369332"/>
          </a:xfrm>
          <a:prstGeom prst="rect">
            <a:avLst/>
          </a:prstGeom>
        </p:spPr>
        <p:txBody>
          <a:bodyPr wrap="square"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</a:t>
            </a:r>
            <a:r>
              <a:rPr lang="ru-RU" sz="1200" dirty="0">
                <a:latin typeface="CB_Stem Light" panose="020B0503020203020204" pitchFamily="34" charset="-52"/>
                <a:cs typeface="CB_Stem Light" panose="020B0503020203020204" pitchFamily="34" charset="-52"/>
              </a:rPr>
              <a:t>Фундаментальный сдвиг: от мышления заемщика к мышлению партнера</a:t>
            </a:r>
          </a:p>
        </p:txBody>
      </p:sp>
    </p:spTree>
    <p:extLst>
      <p:ext uri="{BB962C8B-B14F-4D97-AF65-F5344CB8AC3E}">
        <p14:creationId xmlns:p14="http://schemas.microsoft.com/office/powerpoint/2010/main" val="395956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5">
            <a:extLst>
              <a:ext uri="{FF2B5EF4-FFF2-40B4-BE49-F238E27FC236}">
                <a16:creationId xmlns:a16="http://schemas.microsoft.com/office/drawing/2014/main" id="{BC89DA5B-B4BA-4E7E-922E-35E3C509BCFC}"/>
              </a:ext>
            </a:extLst>
          </p:cNvPr>
          <p:cNvSpPr txBox="1">
            <a:spLocks/>
          </p:cNvSpPr>
          <p:nvPr/>
        </p:nvSpPr>
        <p:spPr>
          <a:xfrm>
            <a:off x="432000" y="1044000"/>
            <a:ext cx="11317087" cy="840201"/>
          </a:xfrm>
          <a:prstGeom prst="rect">
            <a:avLst/>
          </a:prstGeom>
        </p:spPr>
        <p:txBody>
          <a:bodyPr lIns="0" tIns="0" rIns="0" bIns="0"/>
          <a:lstStyle>
            <a:defPPr>
              <a:defRPr lang="ru-RU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88BB"/>
                </a:solidFill>
                <a:latin typeface="CB_Stem Extra Light" panose="020B0403020203020204" pitchFamily="34" charset="-52"/>
                <a:cs typeface="CB_Stem Extra Light" panose="020B0403020203020204" pitchFamily="34" charset="-52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Обучение</a:t>
            </a:r>
            <a:endParaRPr lang="ru-RU" dirty="0"/>
          </a:p>
        </p:txBody>
      </p:sp>
      <p:sp>
        <p:nvSpPr>
          <p:cNvPr id="13" name="Rectangle 12"/>
          <p:cNvSpPr/>
          <p:nvPr/>
        </p:nvSpPr>
        <p:spPr>
          <a:xfrm>
            <a:off x="12240000" y="2526760"/>
            <a:ext cx="2160000" cy="707886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Для крупных объектов лучше использовать светлые оттенки либо эффект прозрачности, чтобы они выглядели легче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240000" y="5900806"/>
            <a:ext cx="2160000" cy="553998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Если для источников слева мало места, их можно расположить в правом углу</a:t>
            </a:r>
            <a:endParaRPr lang="ru-RU" sz="800" dirty="0" smtClean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4911212" y="505450"/>
            <a:ext cx="5885375" cy="184666"/>
          </a:xfrm>
          <a:prstGeom prst="rect">
            <a:avLst/>
          </a:prstGeom>
        </p:spPr>
        <p:txBody>
          <a:bodyPr wrap="square" t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dirty="0" smtClean="0">
                <a:latin typeface="CB_Stem Light" panose="020B0503020203020204" pitchFamily="34" charset="-52"/>
                <a:cs typeface="CB_Stem Light" panose="020B0503020203020204" pitchFamily="34" charset="-52"/>
              </a:rPr>
              <a:t>Долевые инструменты финансирования бизнеса / Обучение</a:t>
            </a:r>
            <a:endParaRPr lang="ru-RU" sz="1200" dirty="0">
              <a:latin typeface="CB_Stem Light" panose="020B0503020203020204" pitchFamily="34" charset="-52"/>
              <a:cs typeface="CB_Stem Light" panose="020B0503020203020204" pitchFamily="34" charset="-5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1845" y="1526486"/>
            <a:ext cx="1144724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Разработчик</a:t>
            </a:r>
            <a:r>
              <a:rPr lang="en-US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: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 ПАО Московская биржа</a:t>
            </a:r>
            <a:endParaRPr lang="ru-RU" dirty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БАЗОВЫЙ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КУРС «IPO: КАК СТАТЬ ПУБЛИЧНОЙ КОМПАНИЕЙ»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Цель курса: показать IPO не как разовую сделку, а как трансформационный проект для 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всей компании</a:t>
            </a:r>
            <a:endParaRPr lang="ru-RU" dirty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Целевая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аудитория: представители эмитентов (акционеры, директора, CFO, 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корпоративные секретари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), специалисты IR-отделов, юристы, бухгалтеры, консультанты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,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а также все, кто планирует или рассматривает выход компании на IPO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Период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проведения: 8 сентября – 1 декабря 2026 г., еженедельно, по вторникам в 10:00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Количество </a:t>
            </a:r>
            <a:r>
              <a:rPr lang="ru-RU" dirty="0" err="1">
                <a:latin typeface="Stem Light" panose="020B0503020203020204" pitchFamily="34" charset="-52"/>
                <a:ea typeface="Stem Light" panose="020B0503020203020204" pitchFamily="34" charset="-52"/>
              </a:rPr>
              <a:t>вебинаров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: 12 </a:t>
            </a:r>
            <a:r>
              <a:rPr lang="ru-RU" dirty="0" err="1">
                <a:latin typeface="Stem Light" panose="020B0503020203020204" pitchFamily="34" charset="-52"/>
                <a:ea typeface="Stem Light" panose="020B0503020203020204" pitchFamily="34" charset="-52"/>
              </a:rPr>
              <a:t>вебинаров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 продолжительностью до 1,5 ч.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Регистрация на курс осуществляется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на официальном сайте ПАО Московская Биржа в 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информационно- телекоммуникационной 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</a:rPr>
              <a:t>сети «Интернет» по 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</a:rPr>
              <a:t>ссылке:</a:t>
            </a:r>
          </a:p>
          <a:p>
            <a:pPr indent="263525"/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  <a:hlinkClick r:id="rId3"/>
              </a:rPr>
              <a:t>https</a:t>
            </a:r>
            <a:r>
              <a:rPr lang="ru-RU" dirty="0">
                <a:latin typeface="Stem Light" panose="020B0503020203020204" pitchFamily="34" charset="-52"/>
                <a:ea typeface="Stem Light" panose="020B0503020203020204" pitchFamily="34" charset="-52"/>
                <a:hlinkClick r:id="rId3"/>
              </a:rPr>
              <a:t>://</a:t>
            </a:r>
            <a:r>
              <a:rPr lang="ru-RU" dirty="0" smtClean="0">
                <a:latin typeface="Stem Light" panose="020B0503020203020204" pitchFamily="34" charset="-52"/>
                <a:ea typeface="Stem Light" panose="020B0503020203020204" pitchFamily="34" charset="-52"/>
                <a:hlinkClick r:id="rId3"/>
              </a:rPr>
              <a:t>www.moex.com/ipo-kakstat-publichnoj-kompaniej-predzapis-na-potok-n2</a:t>
            </a:r>
            <a:endParaRPr lang="ru-RU" dirty="0" smtClean="0">
              <a:latin typeface="Stem Light" panose="020B0503020203020204" pitchFamily="34" charset="-52"/>
              <a:ea typeface="Stem Light" panose="020B0503020203020204" pitchFamily="34" charset="-52"/>
            </a:endParaRP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0212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8"/>
          <p:cNvSpPr/>
          <p:nvPr/>
        </p:nvSpPr>
        <p:spPr>
          <a:xfrm>
            <a:off x="12240000" y="3206820"/>
            <a:ext cx="2016000" cy="400110"/>
          </a:xfrm>
          <a:prstGeom prst="rect">
            <a:avLst/>
          </a:prstGeom>
          <a:solidFill>
            <a:srgbClr val="FFF6E7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 smtClean="0">
                <a:solidFill>
                  <a:schemeClr val="tx1"/>
                </a:solidFill>
                <a:latin typeface="CB_Stem" panose="020B0503020203020204" pitchFamily="34" charset="-52"/>
                <a:cs typeface="CB_Stem" panose="020B0503020203020204" pitchFamily="34" charset="-52"/>
              </a:rPr>
              <a:t>Замыкающий слайд презентации</a:t>
            </a:r>
            <a:endParaRPr lang="en-US" sz="1000" dirty="0">
              <a:solidFill>
                <a:schemeClr val="tx1"/>
              </a:solidFill>
              <a:latin typeface="CB_Stem" panose="020B0503020203020204" pitchFamily="34" charset="-52"/>
              <a:cs typeface="CB_Stem" panose="020B0503020203020204" pitchFamily="34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7375" y="3840480"/>
            <a:ext cx="4785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Уральское главное управление Центрального </a:t>
            </a:r>
            <a:r>
              <a:rPr lang="ru-RU" dirty="0" smtClean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банка Российской </a:t>
            </a:r>
            <a:r>
              <a:rPr lang="ru-RU" dirty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Федерации</a:t>
            </a:r>
          </a:p>
          <a:p>
            <a:r>
              <a:rPr lang="ru-RU" dirty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Екатеринбург, ул. Циолковского, д. 18</a:t>
            </a:r>
          </a:p>
          <a:p>
            <a:r>
              <a:rPr lang="ru-RU" dirty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+7 343 </a:t>
            </a:r>
            <a:r>
              <a:rPr lang="ru-RU" dirty="0" smtClean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269-68- </a:t>
            </a:r>
            <a:r>
              <a:rPr lang="ru-RU" dirty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48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1186" y="3022154"/>
            <a:ext cx="2882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CB_Stem Light" panose="020B0604020202020204" charset="-52"/>
                <a:cs typeface="CB_Stem Light" panose="020B0604020202020204" charset="-52"/>
              </a:rPr>
              <a:t>Благодарю за внимание</a:t>
            </a:r>
            <a:endParaRPr lang="ru-RU" dirty="0">
              <a:solidFill>
                <a:schemeClr val="bg1"/>
              </a:solidFill>
              <a:latin typeface="CB_Stem Light" panose="020B0604020202020204" charset="-52"/>
              <a:cs typeface="CB_Stem Light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74204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Custom 3">
      <a:dk1>
        <a:sysClr val="windowText" lastClr="000000"/>
      </a:dk1>
      <a:lt1>
        <a:sysClr val="window" lastClr="FFFFFF"/>
      </a:lt1>
      <a:dk2>
        <a:srgbClr val="888A8D"/>
      </a:dk2>
      <a:lt2>
        <a:srgbClr val="E7E8E8"/>
      </a:lt2>
      <a:accent1>
        <a:srgbClr val="0088BB"/>
      </a:accent1>
      <a:accent2>
        <a:srgbClr val="FFBB44"/>
      </a:accent2>
      <a:accent3>
        <a:srgbClr val="70AA70"/>
      </a:accent3>
      <a:accent4>
        <a:srgbClr val="CC4488"/>
      </a:accent4>
      <a:accent5>
        <a:srgbClr val="443377"/>
      </a:accent5>
      <a:accent6>
        <a:srgbClr val="EE1133"/>
      </a:accent6>
      <a:hlink>
        <a:srgbClr val="00BBEE"/>
      </a:hlink>
      <a:folHlink>
        <a:srgbClr val="AEABAB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>
            <a:lumMod val="9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rnd">
          <a:solidFill>
            <a:schemeClr val="tx1"/>
          </a:solidFill>
          <a:tailEnd type="triangle" w="lg" len="sm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mpty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8BB"/>
      </a:accent1>
      <a:accent2>
        <a:srgbClr val="EE1133"/>
      </a:accent2>
      <a:accent3>
        <a:srgbClr val="FFBB44"/>
      </a:accent3>
      <a:accent4>
        <a:srgbClr val="443377"/>
      </a:accent4>
      <a:accent5>
        <a:srgbClr val="70AA70"/>
      </a:accent5>
      <a:accent6>
        <a:srgbClr val="CC4488"/>
      </a:accent6>
      <a:hlink>
        <a:srgbClr val="00BBEE"/>
      </a:hlink>
      <a:folHlink>
        <a:srgbClr val="AEABAB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8a301b8-fba3-4a56-9ee3-0e2775d83ffb">6MRAV4MPJ4WK-2012290499-56</_dlc_DocId>
    <_dlc_DocIdUrl xmlns="b8a301b8-fba3-4a56-9ee3-0e2775d83ffb">
      <Url>https://cbrportal.cbr.ru/dep/dbra/_layouts/15/DocIdRedir.aspx?ID=6MRAV4MPJ4WK-2012290499-56</Url>
      <Description>6MRAV4MPJ4WK-2012290499-56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80F90DCDCAC0C041B9C0501666B2218D" ma:contentTypeVersion="0" ma:contentTypeDescription="Создание документа." ma:contentTypeScope="" ma:versionID="830accd79037f7ec2cf3aac3e0c7af96">
  <xsd:schema xmlns:xsd="http://www.w3.org/2001/XMLSchema" xmlns:xs="http://www.w3.org/2001/XMLSchema" xmlns:p="http://schemas.microsoft.com/office/2006/metadata/properties" xmlns:ns2="b8a301b8-fba3-4a56-9ee3-0e2775d83ffb" targetNamespace="http://schemas.microsoft.com/office/2006/metadata/properties" ma:root="true" ma:fieldsID="1bef57b9e6467cfec8587ea078ef2b22" ns2:_="">
    <xsd:import namespace="b8a301b8-fba3-4a56-9ee3-0e2775d83ff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a301b8-fba3-4a56-9ee3-0e2775d83ff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56E3D5-E39D-444D-9600-2B9B0AD40D17}">
  <ds:schemaRefs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b8a301b8-fba3-4a56-9ee3-0e2775d83ffb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F15C9FB-5256-4646-A682-8F86A2CBBE37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33D25D1-D262-40B5-97AE-C353ECB3EC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a301b8-fba3-4a56-9ee3-0e2775d83f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124FC562-063A-458C-8172-F6BB87557D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49378</TotalTime>
  <Words>3785</Words>
  <Application>Microsoft Office PowerPoint</Application>
  <PresentationFormat>Широкоэкранный</PresentationFormat>
  <Paragraphs>286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CB_Stem Extra Light</vt:lpstr>
      <vt:lpstr>Stem Light</vt:lpstr>
      <vt:lpstr>Calibri</vt:lpstr>
      <vt:lpstr>Arial</vt:lpstr>
      <vt:lpstr>CB_Stem Medium</vt:lpstr>
      <vt:lpstr>CB_Stem</vt:lpstr>
      <vt:lpstr>CB_Stem Light</vt:lpstr>
      <vt:lpstr>Тема Office</vt:lpstr>
      <vt:lpstr>Empty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brodik</dc:creator>
  <cp:lastModifiedBy>Заичко Дмитрий Анатольевич</cp:lastModifiedBy>
  <cp:revision>1003</cp:revision>
  <cp:lastPrinted>2026-09-14T10:28:11Z</cp:lastPrinted>
  <dcterms:created xsi:type="dcterms:W3CDTF">2018-11-05T17:34:13Z</dcterms:created>
  <dcterms:modified xsi:type="dcterms:W3CDTF">2026-10-01T06:42:36Z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0x01010080F90DCDCAC0C041B9C0501666B2218D</vt:lpwstr>
  </property>
  <property fmtid="{D5CDD505-2E9C-101B-9397-08002B2CF9AE}" pid="3" name="_dlc_DocIdItemGuid">
    <vt:lpwstr>0af2dd8b-e9c1-4690-960d-e61479d1b23e</vt:lpwstr>
  </property>
</Properties>
</file>